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319" r:id="rId2"/>
    <p:sldId id="341" r:id="rId3"/>
    <p:sldId id="356" r:id="rId4"/>
    <p:sldId id="354" r:id="rId5"/>
    <p:sldId id="342" r:id="rId6"/>
    <p:sldId id="358" r:id="rId7"/>
    <p:sldId id="340" r:id="rId8"/>
    <p:sldId id="316" r:id="rId9"/>
    <p:sldId id="339" r:id="rId10"/>
    <p:sldId id="346" r:id="rId11"/>
    <p:sldId id="367" r:id="rId12"/>
    <p:sldId id="360" r:id="rId13"/>
    <p:sldId id="361" r:id="rId14"/>
    <p:sldId id="362" r:id="rId15"/>
    <p:sldId id="364" r:id="rId16"/>
    <p:sldId id="351" r:id="rId17"/>
    <p:sldId id="35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4"/>
  </p:normalViewPr>
  <p:slideViewPr>
    <p:cSldViewPr snapToGrid="0">
      <p:cViewPr varScale="1">
        <p:scale>
          <a:sx n="104" d="100"/>
          <a:sy n="104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29097-3E05-D34C-A007-CF695DF08EF8}" type="datetimeFigureOut">
              <a:rPr lang="en-US" smtClean="0"/>
              <a:t>5/20/25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FFCCB-E95F-414A-B9A0-B713BE698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4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C8F2D-F5BA-7E4C-BE03-B70458B9D0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75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FB41C-02FB-B053-83C8-42C53E057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7E5F73-4DA9-ABAF-A2D8-3A5FA6EAFB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2A9E4B-D4FD-4D1B-D274-87C5705339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251CB-B1AD-9601-D6E9-81A87AFB5D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C8F2D-F5BA-7E4C-BE03-B70458B9D0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71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57AFE-2207-4008-A9A9-65D5FCDFA4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CD82BF-0734-A26A-6212-BF87FE057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F2147-0906-E6F7-FADD-78417A7D1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A4DE-1D9D-FD4F-9A5E-DF5D02B4E96A}" type="datetimeFigureOut">
              <a:rPr lang="en-US" smtClean="0"/>
              <a:t>5/20/25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CBED5-4C25-8A79-3C86-541E5D083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57653-A422-2508-E0D1-5BC806805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DD2A-1D08-E241-8D24-3D71CCB49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2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84963-5EBE-D239-231F-43993DE95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203C58-4F63-1F47-89E8-88B49861B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96BED-BE5B-2168-B99B-F713FBBB8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A4DE-1D9D-FD4F-9A5E-DF5D02B4E96A}" type="datetimeFigureOut">
              <a:rPr lang="en-US" smtClean="0"/>
              <a:t>5/20/25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61C56-7B21-7043-0F56-B469A23B0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D545E-76EA-A1D5-72DE-20E1406F0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DD2A-1D08-E241-8D24-3D71CCB49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60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E8EB8C-688D-D517-8100-B9953044DE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6FF97-657D-8C57-17C4-85DF581C6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1BEA2-C86A-0F80-8943-D158FBB1E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A4DE-1D9D-FD4F-9A5E-DF5D02B4E96A}" type="datetimeFigureOut">
              <a:rPr lang="en-US" smtClean="0"/>
              <a:t>5/20/25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0D9FF-90BC-F1F7-CAF7-3C4CEFF31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35C15-F1FB-735A-CB24-3C93E042F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DD2A-1D08-E241-8D24-3D71CCB49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3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0CC1-5CBA-6A52-0BF3-F7F9A9EA8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7FF5C-5AEA-F744-4F87-F1B3F2AA5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4CB30-FD6B-1633-C798-0BE780D68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A4DE-1D9D-FD4F-9A5E-DF5D02B4E96A}" type="datetimeFigureOut">
              <a:rPr lang="en-US" smtClean="0"/>
              <a:t>5/20/25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CE398-2BC2-A1E9-EB3E-DB29949A0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A5531-6E72-99C8-46C2-0FBBCFFC2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DD2A-1D08-E241-8D24-3D71CCB49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1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E0117-6590-8317-0340-B0FD3672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EB342-074F-D05F-2278-8A8547D60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E4896-E447-E334-B8DE-81034BDCC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A4DE-1D9D-FD4F-9A5E-DF5D02B4E96A}" type="datetimeFigureOut">
              <a:rPr lang="en-US" smtClean="0"/>
              <a:t>5/20/25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6B5A4-B063-854D-788F-98BD4427A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A95EA-8893-764B-186C-6E2D3B84D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DD2A-1D08-E241-8D24-3D71CCB49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2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F71FA-3A64-8D52-0403-5A7CB8D9E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6671F-14E6-997A-D3EB-7C7EB46562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ADC82E-868F-3D35-5117-495EEB4D3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44B39-E710-30F0-2CD0-3D5E43A56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A4DE-1D9D-FD4F-9A5E-DF5D02B4E96A}" type="datetimeFigureOut">
              <a:rPr lang="en-US" smtClean="0"/>
              <a:t>5/20/25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CA193-B09A-CDD1-6145-8B3939A29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8D700-9379-1269-8DB6-2F6892854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DD2A-1D08-E241-8D24-3D71CCB49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5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FD7D9-E41F-9120-997F-1E902415F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B99F6-39C2-96A0-FA04-4D7073239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1BB237-317D-2676-E2BE-200979A83B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22C369-B598-CD0D-E8F1-2346498C5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199E2-8886-C93D-E0AD-5CB1FC547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FD953A-2CCF-A17E-F497-FFF52BEB2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A4DE-1D9D-FD4F-9A5E-DF5D02B4E96A}" type="datetimeFigureOut">
              <a:rPr lang="en-US" smtClean="0"/>
              <a:t>5/20/25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08189C-7E33-933B-FBE4-94ED8BCEF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F15904-1ED0-F5AE-27D5-ED257E9FD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DD2A-1D08-E241-8D24-3D71CCB49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67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E3045-9873-3EF3-18A5-D30D447E8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90FB27-C975-44F8-BBCE-C90D6571C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A4DE-1D9D-FD4F-9A5E-DF5D02B4E96A}" type="datetimeFigureOut">
              <a:rPr lang="en-US" smtClean="0"/>
              <a:t>5/20/25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AE5777-9E87-181B-A4EE-EFDEC74B1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8C05AE-B12C-0C2C-E852-042F720A1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DD2A-1D08-E241-8D24-3D71CCB49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1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4F05FD-C728-34BD-D5F8-0797721FC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A4DE-1D9D-FD4F-9A5E-DF5D02B4E96A}" type="datetimeFigureOut">
              <a:rPr lang="en-US" smtClean="0"/>
              <a:t>5/20/25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C910F8-F8A9-09D4-D59D-730BCED15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722959-4203-F2B2-86A6-56ABBF994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DD2A-1D08-E241-8D24-3D71CCB49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53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3FD73-B809-D89E-5AA2-2FC3DC8F7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BFE47-ECC4-8A52-C3C7-6FD6CD705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06E16-6E83-FA0D-23A4-2F8540D68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B479F-7379-C585-4012-3EBFEA217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A4DE-1D9D-FD4F-9A5E-DF5D02B4E96A}" type="datetimeFigureOut">
              <a:rPr lang="en-US" smtClean="0"/>
              <a:t>5/20/25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C2DAE-CE58-1C28-D87D-1F3E4DCFC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677D3-A21B-7E0A-78E4-EC7EEDE05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DD2A-1D08-E241-8D24-3D71CCB49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42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62613-E329-351A-4F4F-0A0EF6A36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7679D1-7394-79D3-2A0A-442AC25F97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4489E8-A1C0-6A15-3D87-EFC6310FC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11802-6DE3-25C1-AAE9-9DEF36657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A4DE-1D9D-FD4F-9A5E-DF5D02B4E96A}" type="datetimeFigureOut">
              <a:rPr lang="en-US" smtClean="0"/>
              <a:t>5/20/25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A5FE9-EFED-0C7B-5D0B-31FEA9289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07162-8B67-86CD-1E36-DB22CF9D6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DD2A-1D08-E241-8D24-3D71CCB49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29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CC7093-4E9D-DDD3-A101-A89FD443A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D9DDE-AB47-A149-890A-D024B6F66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5515F-0B15-66FE-16C9-67198BED17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5BA4DE-1D9D-FD4F-9A5E-DF5D02B4E96A}" type="datetimeFigureOut">
              <a:rPr lang="en-US" smtClean="0"/>
              <a:t>5/20/25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15C21-D995-E1E2-F4F0-C2ABE406F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B0622-4211-D691-073B-862DCBD1A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3DDD2A-1D08-E241-8D24-3D71CCB49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2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I’m a Believer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BAND INTRO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7568" y="2204864"/>
            <a:ext cx="8308032" cy="3875261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GET READY TO PLAY!</a:t>
            </a:r>
          </a:p>
        </p:txBody>
      </p:sp>
      <p:pic>
        <p:nvPicPr>
          <p:cNvPr id="4" name="Online Media 3" descr="I'm a Believer - Full Speed">
            <a:hlinkClick r:id="" action="ppaction://media"/>
            <a:extLst>
              <a:ext uri="{FF2B5EF4-FFF2-40B4-BE49-F238E27FC236}">
                <a16:creationId xmlns:a16="http://schemas.microsoft.com/office/drawing/2014/main" id="{97245D12-BF63-B748-B629-57159139EE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59400" y="4897437"/>
            <a:ext cx="812800" cy="812800"/>
          </a:xfrm>
          <a:prstGeom prst="rect">
            <a:avLst/>
          </a:prstGeom>
        </p:spPr>
      </p:pic>
      <p:pic>
        <p:nvPicPr>
          <p:cNvPr id="5" name="02 I'm a Believer - Slower Speed" descr="02 I'm a Believer - Slower Speed">
            <a:hlinkClick r:id="" action="ppaction://media"/>
            <a:extLst>
              <a:ext uri="{FF2B5EF4-FFF2-40B4-BE49-F238E27FC236}">
                <a16:creationId xmlns:a16="http://schemas.microsoft.com/office/drawing/2014/main" id="{72A5D0C6-7913-4F92-1717-36E7D6AEBD2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59896" y="3031147"/>
            <a:ext cx="812800" cy="812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EB621C-A6E9-CB1C-2CF0-6C127BAE2B81}"/>
              </a:ext>
            </a:extLst>
          </p:cNvPr>
          <p:cNvSpPr txBox="1"/>
          <p:nvPr/>
        </p:nvSpPr>
        <p:spPr>
          <a:xfrm>
            <a:off x="3647728" y="3244334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Slow speed</a:t>
            </a:r>
          </a:p>
        </p:txBody>
      </p:sp>
    </p:spTree>
    <p:extLst>
      <p:ext uri="{BB962C8B-B14F-4D97-AF65-F5344CB8AC3E}">
        <p14:creationId xmlns:p14="http://schemas.microsoft.com/office/powerpoint/2010/main" val="112358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 BREAK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GET READY TO PLAY!</a:t>
            </a:r>
          </a:p>
        </p:txBody>
      </p:sp>
    </p:spTree>
    <p:extLst>
      <p:ext uri="{BB962C8B-B14F-4D97-AF65-F5344CB8AC3E}">
        <p14:creationId xmlns:p14="http://schemas.microsoft.com/office/powerpoint/2010/main" val="1138501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A145C-18EA-A2A3-B582-09607DA4C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266D5-B763-F99F-8199-01ADB9B8C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Verse 3 (SLIDE 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A53D9B-5291-67CB-0DA7-BE119E88C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972" y="1844824"/>
            <a:ext cx="900805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66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Verse 3 (SLIDE 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9458ED-5DDC-5923-AE9B-8B9A079C1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15814"/>
            <a:ext cx="9252520" cy="228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11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Verse 3 (SLIDE 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60AB31-AB73-9A80-175F-054FDE82C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686070"/>
            <a:ext cx="8587680" cy="239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45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Chorus 3 (slide 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1241D6-3804-1EAF-51B2-301B1118D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923" y="2132856"/>
            <a:ext cx="8890945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76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Chorus 3 (slide 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684A42-FAA6-C790-00DC-0180A9483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420888"/>
            <a:ext cx="899160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28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Chorus (SING WITH HARMONY)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Then I saw her face,</a:t>
            </a:r>
          </a:p>
          <a:p>
            <a:pPr marL="0" indent="0">
              <a:buNone/>
            </a:pPr>
            <a:r>
              <a:rPr lang="en-GB" b="1" dirty="0"/>
              <a:t>Now I’m a believer!</a:t>
            </a:r>
          </a:p>
          <a:p>
            <a:pPr marL="0" indent="0">
              <a:buNone/>
            </a:pPr>
            <a:r>
              <a:rPr lang="en-GB" b="1" dirty="0"/>
              <a:t>Not a trace,</a:t>
            </a:r>
          </a:p>
          <a:p>
            <a:pPr marL="0" indent="0">
              <a:buNone/>
            </a:pPr>
            <a:r>
              <a:rPr lang="en-GB" b="1" dirty="0"/>
              <a:t>Of doubt in my mind,</a:t>
            </a:r>
          </a:p>
          <a:p>
            <a:pPr marL="0" indent="0">
              <a:buNone/>
            </a:pPr>
            <a:r>
              <a:rPr lang="en-GB" b="1" dirty="0"/>
              <a:t>I’m in love…</a:t>
            </a:r>
          </a:p>
          <a:p>
            <a:pPr marL="0" indent="0">
              <a:buNone/>
            </a:pPr>
            <a:r>
              <a:rPr lang="en-GB" b="1" dirty="0"/>
              <a:t>I’m a believer, I couldn’t leave her if I tried</a:t>
            </a:r>
          </a:p>
        </p:txBody>
      </p:sp>
    </p:spTree>
    <p:extLst>
      <p:ext uri="{BB962C8B-B14F-4D97-AF65-F5344CB8AC3E}">
        <p14:creationId xmlns:p14="http://schemas.microsoft.com/office/powerpoint/2010/main" val="60070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 BREAK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GET READY TO PLAY LAST 5 NOTES!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2D13B1-8E77-43CB-E1AF-3E72AA54A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476" y="2492896"/>
            <a:ext cx="868896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32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Verse 1 (SLIDE 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8093A7-5D2D-1B73-96CD-059EE6529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972" y="1844824"/>
            <a:ext cx="900805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58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Verse 1 (SLIDE 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D70551-43D7-BBEC-FD91-E947A1FE8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15814"/>
            <a:ext cx="9252520" cy="228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63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Verse 1 (SLIDE 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8DC96A-63C1-BED7-9B54-B6113FFD4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754" y="2060848"/>
            <a:ext cx="872649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94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Chorus 1 (slide 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190D9A-8B3B-591C-0740-C3C493A81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923" y="2132856"/>
            <a:ext cx="8890945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48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Chorus 1 (slide 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59B8AD-E031-7990-59F0-5C9BB8141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420888"/>
            <a:ext cx="899160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75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 break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GET READY TO SING!</a:t>
            </a:r>
          </a:p>
        </p:txBody>
      </p:sp>
    </p:spTree>
    <p:extLst>
      <p:ext uri="{BB962C8B-B14F-4D97-AF65-F5344CB8AC3E}">
        <p14:creationId xmlns:p14="http://schemas.microsoft.com/office/powerpoint/2010/main" val="65160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Verse 2 (SING)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I thought love was only true in </a:t>
            </a:r>
            <a:r>
              <a:rPr lang="en-GB" b="1" dirty="0" err="1"/>
              <a:t>fairytales</a:t>
            </a:r>
            <a:r>
              <a:rPr lang="en-GB" b="1" dirty="0"/>
              <a:t>, </a:t>
            </a:r>
          </a:p>
          <a:p>
            <a:pPr marL="0" indent="0">
              <a:buNone/>
            </a:pPr>
            <a:r>
              <a:rPr lang="en-GB" b="1" dirty="0"/>
              <a:t>	*</a:t>
            </a:r>
            <a:r>
              <a:rPr lang="en-GB" b="1" i="1" dirty="0"/>
              <a:t>stamp, stamp, stamp, OI!*</a:t>
            </a:r>
            <a:endParaRPr lang="en-GB" b="1" dirty="0"/>
          </a:p>
          <a:p>
            <a:pPr marL="0" indent="0">
              <a:buNone/>
            </a:pPr>
            <a:r>
              <a:rPr lang="en-GB" b="1" dirty="0"/>
              <a:t>Meant for someone else but not for me,</a:t>
            </a:r>
          </a:p>
          <a:p>
            <a:pPr marL="0" indent="0">
              <a:buNone/>
            </a:pPr>
            <a:r>
              <a:rPr lang="en-GB" b="1" dirty="0"/>
              <a:t>Love was out to get me,</a:t>
            </a:r>
          </a:p>
          <a:p>
            <a:pPr marL="0" indent="0">
              <a:buNone/>
            </a:pPr>
            <a:r>
              <a:rPr lang="en-GB" b="1" dirty="0"/>
              <a:t>That’s the way it seemed,</a:t>
            </a:r>
          </a:p>
          <a:p>
            <a:pPr marL="0" indent="0">
              <a:buNone/>
            </a:pPr>
            <a:r>
              <a:rPr lang="en-GB" b="1" dirty="0"/>
              <a:t>Disappointment haunted all my dreams…</a:t>
            </a:r>
          </a:p>
        </p:txBody>
      </p:sp>
    </p:spTree>
    <p:extLst>
      <p:ext uri="{BB962C8B-B14F-4D97-AF65-F5344CB8AC3E}">
        <p14:creationId xmlns:p14="http://schemas.microsoft.com/office/powerpoint/2010/main" val="1676610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Chorus 2 (SING)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Then I saw her face,</a:t>
            </a:r>
          </a:p>
          <a:p>
            <a:pPr marL="0" indent="0">
              <a:buNone/>
            </a:pPr>
            <a:r>
              <a:rPr lang="en-GB" b="1" dirty="0"/>
              <a:t>Now I’m a believer!</a:t>
            </a:r>
          </a:p>
          <a:p>
            <a:pPr marL="0" indent="0">
              <a:buNone/>
            </a:pPr>
            <a:r>
              <a:rPr lang="en-GB" b="1" dirty="0"/>
              <a:t>Not a trace,</a:t>
            </a:r>
          </a:p>
          <a:p>
            <a:pPr marL="0" indent="0">
              <a:buNone/>
            </a:pPr>
            <a:r>
              <a:rPr lang="en-GB" b="1" dirty="0"/>
              <a:t>Of doubt in my mind,</a:t>
            </a:r>
          </a:p>
          <a:p>
            <a:pPr marL="0" indent="0">
              <a:buNone/>
            </a:pPr>
            <a:r>
              <a:rPr lang="en-GB" b="1" dirty="0"/>
              <a:t>I’m in love…</a:t>
            </a:r>
          </a:p>
          <a:p>
            <a:pPr marL="0" indent="0">
              <a:buNone/>
            </a:pPr>
            <a:r>
              <a:rPr lang="en-GB" b="1" dirty="0"/>
              <a:t>I’m a believer, I couldn’t leave her if I tried</a:t>
            </a:r>
          </a:p>
        </p:txBody>
      </p:sp>
    </p:spTree>
    <p:extLst>
      <p:ext uri="{BB962C8B-B14F-4D97-AF65-F5344CB8AC3E}">
        <p14:creationId xmlns:p14="http://schemas.microsoft.com/office/powerpoint/2010/main" val="3123023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236</Words>
  <Application>Microsoft Macintosh PowerPoint</Application>
  <PresentationFormat>Widescreen</PresentationFormat>
  <Paragraphs>47</Paragraphs>
  <Slides>17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I’m a Believer  BAND INTRO</vt:lpstr>
      <vt:lpstr>Verse 1 (SLIDE 1)</vt:lpstr>
      <vt:lpstr>Verse 1 (SLIDE 2)</vt:lpstr>
      <vt:lpstr>Verse 1 (SLIDE 3)</vt:lpstr>
      <vt:lpstr>Chorus 1 (slide 1)</vt:lpstr>
      <vt:lpstr>Chorus 1 (slide 3)</vt:lpstr>
      <vt:lpstr>BAND break</vt:lpstr>
      <vt:lpstr>Verse 2 (SING)</vt:lpstr>
      <vt:lpstr>Chorus 2 (SING)</vt:lpstr>
      <vt:lpstr>BAND BREAK</vt:lpstr>
      <vt:lpstr>Verse 3 (SLIDE 1)</vt:lpstr>
      <vt:lpstr>Verse 3 (SLIDE 2)</vt:lpstr>
      <vt:lpstr>Verse 3 (SLIDE 3)</vt:lpstr>
      <vt:lpstr>Chorus 3 (slide 1)</vt:lpstr>
      <vt:lpstr>Chorus 3 (slide 2)</vt:lpstr>
      <vt:lpstr>FINAL Chorus (SING WITH HARMONY)</vt:lpstr>
      <vt:lpstr>BAND BREAK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Charlotte Blyth (County Music Service)</dc:creator>
  <cp:lastModifiedBy>Charlotte Blyth (County Music Service)</cp:lastModifiedBy>
  <cp:revision>1</cp:revision>
  <dcterms:created xsi:type="dcterms:W3CDTF">2025-05-20T07:06:56Z</dcterms:created>
  <dcterms:modified xsi:type="dcterms:W3CDTF">2025-05-20T07:08:03Z</dcterms:modified>
</cp:coreProperties>
</file>