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646" r:id="rId2"/>
    <p:sldId id="633" r:id="rId3"/>
    <p:sldId id="558" r:id="rId4"/>
    <p:sldId id="648" r:id="rId5"/>
    <p:sldId id="47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DFF86-57CA-A44F-110E-B13E8EB8CA5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8201488-2EDE-09E7-0E02-D6C719A83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09D0CF5-A26E-53C5-EC86-9F1EF2CF75BA}"/>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E6433EEB-426E-842D-5893-8FF66DBD7D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F4C28-04DC-3BD9-366A-EED8C90E8172}"/>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410857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7B97-49EB-1A5E-EBAC-740E25A2D11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9C7C1D-F870-1662-88FD-47E13A28746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E02D03-F63F-07BC-F30F-F77F05B1F86C}"/>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9C71A6EF-D5A6-0757-60AF-2D383E3D2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01FE5D-1289-AFE0-B14E-58C9A931DB12}"/>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2021534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1CF33D-C1A7-5834-3A9F-3482A6A10ED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D09E2FE-7D5E-2736-B722-9D95AC3891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D58F72B-6222-AD0B-B86A-086EDA893ECB}"/>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2CB3A8BE-E5E0-6537-428E-77DD8C3EC8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303AC-3657-67C6-AF90-29C10F336547}"/>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2628104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460F-9F70-722D-4751-E3554263788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355F31D-C718-FF19-DBB1-4ED6291D72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85D82B-66F9-1C28-0FAB-9C28F83D03BE}"/>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8E4F39C2-F629-CDCE-4F08-3B48EFEF7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9FA12-7C51-9D36-EE57-8FB3FCC5B57C}"/>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2737220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3D97E-FC24-FC8D-B6E9-1769542FAA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1D2934B-13EA-8C80-9FEC-90AABCAA36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1908243-1016-9AC6-593D-3ACFADF62375}"/>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70F94E84-300C-DC7D-E777-3EE96BA5C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8EF6C-D81A-CC24-909A-12AD43A4198B}"/>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34529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19D86-32DF-B83F-459A-F569637044E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27FC670-E1FD-5D08-53DD-241EB467DE7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9103E96-2EDE-E522-3413-4DB54A01E8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23D66D-BA47-34A8-A073-7C8FA89FF605}"/>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6" name="Footer Placeholder 5">
            <a:extLst>
              <a:ext uri="{FF2B5EF4-FFF2-40B4-BE49-F238E27FC236}">
                <a16:creationId xmlns:a16="http://schemas.microsoft.com/office/drawing/2014/main" id="{FA331046-FCE1-4481-CCD7-F4550A4633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09ABC5-2D25-EF57-1563-ECFDB054A48E}"/>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3782724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6289-6D5A-09FC-48D3-AB91C454FAF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E85B28-248B-49C8-FAC1-36E88B422B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39EA30-40D1-A481-3BC1-634AF45E252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8DE5418-A989-45A1-1595-D0746F94B2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5B56C80-C7E9-CDEA-F550-12DECCEA661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3BE3933-F6EF-3CAA-05E2-458E9C25276E}"/>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8" name="Footer Placeholder 7">
            <a:extLst>
              <a:ext uri="{FF2B5EF4-FFF2-40B4-BE49-F238E27FC236}">
                <a16:creationId xmlns:a16="http://schemas.microsoft.com/office/drawing/2014/main" id="{1E1363A9-8BC3-53DC-9E25-8509DB4C8B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A4595-3B87-4BD4-E9C0-909FA958846E}"/>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100802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EBF1D-402B-601A-BD86-F203119269E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567366E-1F5E-4A83-9F15-27E34F18D4FA}"/>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4" name="Footer Placeholder 3">
            <a:extLst>
              <a:ext uri="{FF2B5EF4-FFF2-40B4-BE49-F238E27FC236}">
                <a16:creationId xmlns:a16="http://schemas.microsoft.com/office/drawing/2014/main" id="{A19E45C3-560F-7591-F0C0-0E51C9B66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77CA71-1D60-AA00-96F4-3E379358D83A}"/>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3411957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265AC0-0A7A-92FB-8E6C-681F61AB1E1E}"/>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3" name="Footer Placeholder 2">
            <a:extLst>
              <a:ext uri="{FF2B5EF4-FFF2-40B4-BE49-F238E27FC236}">
                <a16:creationId xmlns:a16="http://schemas.microsoft.com/office/drawing/2014/main" id="{24AB065F-76F9-E997-F2D6-6ED84EA977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86B1C4-783F-E0A6-106F-6B21C72C3F5D}"/>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310441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6267-1650-B876-86CF-5FADA09AD7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85FDE3B-2FDB-3903-602C-4BEDEFF1F9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A91492C-0FB1-CC36-A3D2-A3EF4BA27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116B4D-9DFA-A511-105E-171F697A81A2}"/>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6" name="Footer Placeholder 5">
            <a:extLst>
              <a:ext uri="{FF2B5EF4-FFF2-40B4-BE49-F238E27FC236}">
                <a16:creationId xmlns:a16="http://schemas.microsoft.com/office/drawing/2014/main" id="{FAB7C044-9E5A-416F-F59F-8D75714C6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3E1ECE-85C9-B5F2-9AC6-D2FA1D86D2A8}"/>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385467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6EBA5-5483-7AAD-8A26-11B4CA9392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460E291-F591-6619-BA40-434F99A5AE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DE1434-15A3-9055-37B5-EB2B2226D8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953F9B6-BDA5-8AA7-F42E-16475AF56C66}"/>
              </a:ext>
            </a:extLst>
          </p:cNvPr>
          <p:cNvSpPr>
            <a:spLocks noGrp="1"/>
          </p:cNvSpPr>
          <p:nvPr>
            <p:ph type="dt" sz="half" idx="10"/>
          </p:nvPr>
        </p:nvSpPr>
        <p:spPr/>
        <p:txBody>
          <a:bodyPr/>
          <a:lstStyle/>
          <a:p>
            <a:fld id="{73DBBBD3-CD52-DA47-8E4C-71034296257E}" type="datetimeFigureOut">
              <a:rPr lang="en-US" smtClean="0"/>
              <a:t>5/20/25</a:t>
            </a:fld>
            <a:endParaRPr lang="en-US"/>
          </a:p>
        </p:txBody>
      </p:sp>
      <p:sp>
        <p:nvSpPr>
          <p:cNvPr id="6" name="Footer Placeholder 5">
            <a:extLst>
              <a:ext uri="{FF2B5EF4-FFF2-40B4-BE49-F238E27FC236}">
                <a16:creationId xmlns:a16="http://schemas.microsoft.com/office/drawing/2014/main" id="{592D2343-4D33-7E7B-2FBC-81F236B584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C80C6-D7CA-099D-7325-1A47F5B54CBE}"/>
              </a:ext>
            </a:extLst>
          </p:cNvPr>
          <p:cNvSpPr>
            <a:spLocks noGrp="1"/>
          </p:cNvSpPr>
          <p:nvPr>
            <p:ph type="sldNum" sz="quarter" idx="12"/>
          </p:nvPr>
        </p:nvSpPr>
        <p:spPr/>
        <p:txBody>
          <a:bodyPr/>
          <a:lstStyle/>
          <a:p>
            <a:fld id="{28449407-FCFB-8841-BF4E-9D0C7B6FB094}" type="slidenum">
              <a:rPr lang="en-US" smtClean="0"/>
              <a:t>‹#›</a:t>
            </a:fld>
            <a:endParaRPr lang="en-US"/>
          </a:p>
        </p:txBody>
      </p:sp>
    </p:spTree>
    <p:extLst>
      <p:ext uri="{BB962C8B-B14F-4D97-AF65-F5344CB8AC3E}">
        <p14:creationId xmlns:p14="http://schemas.microsoft.com/office/powerpoint/2010/main" val="2370650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05B28B-83A2-51ED-9BEB-7CDF91D35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CB4186-B10F-1ED0-CFBB-6BA81A36C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7A6B3E-8F30-7D95-739D-CF6CEED00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3DBBBD3-CD52-DA47-8E4C-71034296257E}" type="datetimeFigureOut">
              <a:rPr lang="en-US" smtClean="0"/>
              <a:t>5/20/25</a:t>
            </a:fld>
            <a:endParaRPr lang="en-US"/>
          </a:p>
        </p:txBody>
      </p:sp>
      <p:sp>
        <p:nvSpPr>
          <p:cNvPr id="5" name="Footer Placeholder 4">
            <a:extLst>
              <a:ext uri="{FF2B5EF4-FFF2-40B4-BE49-F238E27FC236}">
                <a16:creationId xmlns:a16="http://schemas.microsoft.com/office/drawing/2014/main" id="{D4E9DC44-5351-5B27-5A9D-E553EB38BF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C7B7EAA-6BAF-1B14-E1EC-7B4A38902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449407-FCFB-8841-BF4E-9D0C7B6FB094}" type="slidenum">
              <a:rPr lang="en-US" smtClean="0"/>
              <a:t>‹#›</a:t>
            </a:fld>
            <a:endParaRPr lang="en-US"/>
          </a:p>
        </p:txBody>
      </p:sp>
    </p:spTree>
    <p:extLst>
      <p:ext uri="{BB962C8B-B14F-4D97-AF65-F5344CB8AC3E}">
        <p14:creationId xmlns:p14="http://schemas.microsoft.com/office/powerpoint/2010/main" val="297609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6E63-5A76-53A8-718E-12B352D1543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EBE7B93B-277C-4BA2-F181-9030C462FB49}"/>
              </a:ext>
            </a:extLst>
          </p:cNvPr>
          <p:cNvGrpSpPr/>
          <p:nvPr/>
        </p:nvGrpSpPr>
        <p:grpSpPr>
          <a:xfrm>
            <a:off x="-20" y="0"/>
            <a:ext cx="12192072" cy="1829713"/>
            <a:chOff x="-20" y="0"/>
            <a:chExt cx="12192072" cy="1829713"/>
          </a:xfrm>
        </p:grpSpPr>
        <p:grpSp>
          <p:nvGrpSpPr>
            <p:cNvPr id="5" name="Group 4">
              <a:extLst>
                <a:ext uri="{FF2B5EF4-FFF2-40B4-BE49-F238E27FC236}">
                  <a16:creationId xmlns:a16="http://schemas.microsoft.com/office/drawing/2014/main" id="{33DC2292-7368-E689-A9AE-CFA79BF8B031}"/>
                </a:ext>
              </a:extLst>
            </p:cNvPr>
            <p:cNvGrpSpPr/>
            <p:nvPr/>
          </p:nvGrpSpPr>
          <p:grpSpPr>
            <a:xfrm>
              <a:off x="0" y="0"/>
              <a:ext cx="12192000" cy="1175657"/>
              <a:chOff x="415018" y="992140"/>
              <a:chExt cx="10229850" cy="1175657"/>
            </a:xfrm>
          </p:grpSpPr>
          <p:pic>
            <p:nvPicPr>
              <p:cNvPr id="3" name="Picture 10" descr="Premium Photo | Cartoon illustration of a river running through a city ...">
                <a:extLst>
                  <a:ext uri="{FF2B5EF4-FFF2-40B4-BE49-F238E27FC236}">
                    <a16:creationId xmlns:a16="http://schemas.microsoft.com/office/drawing/2014/main" id="{E154132E-971E-D84B-91E1-46192D1EA4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06" b="65309"/>
              <a:stretch/>
            </p:blipFill>
            <p:spPr bwMode="auto">
              <a:xfrm>
                <a:off x="415018"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Premium Photo | Cartoon illustration of a river running through a city ...">
                <a:extLst>
                  <a:ext uri="{FF2B5EF4-FFF2-40B4-BE49-F238E27FC236}">
                    <a16:creationId xmlns:a16="http://schemas.microsoft.com/office/drawing/2014/main" id="{9CBF6FB4-308D-6035-E5F6-EEA35F6053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06" b="65309"/>
              <a:stretch/>
            </p:blipFill>
            <p:spPr bwMode="auto">
              <a:xfrm flipH="1">
                <a:off x="5529943"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993DF95A-951C-CF44-9348-0D69CDF3568A}"/>
                </a:ext>
              </a:extLst>
            </p:cNvPr>
            <p:cNvSpPr/>
            <p:nvPr/>
          </p:nvSpPr>
          <p:spPr>
            <a:xfrm>
              <a:off x="-20" y="142428"/>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5">
              <a:extLst>
                <a:ext uri="{FF2B5EF4-FFF2-40B4-BE49-F238E27FC236}">
                  <a16:creationId xmlns:a16="http://schemas.microsoft.com/office/drawing/2014/main" id="{057AEF0F-1681-1A5E-9C58-D849631937B0}"/>
                </a:ext>
              </a:extLst>
            </p:cNvPr>
            <p:cNvSpPr/>
            <p:nvPr/>
          </p:nvSpPr>
          <p:spPr>
            <a:xfrm>
              <a:off x="-20" y="344727"/>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CDFD9C3-D2DE-72A8-745B-EA03DC8F5A75}"/>
              </a:ext>
            </a:extLst>
          </p:cNvPr>
          <p:cNvSpPr/>
          <p:nvPr/>
        </p:nvSpPr>
        <p:spPr>
          <a:xfrm>
            <a:off x="-122009" y="1175657"/>
            <a:ext cx="692558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ln>
                  <a:solidFill>
                    <a:schemeClr val="accent1">
                      <a:lumMod val="50000"/>
                    </a:schemeClr>
                  </a:solidFill>
                </a:ln>
                <a:solidFill>
                  <a:schemeClr val="accent1"/>
                </a:solidFill>
                <a:latin typeface="Jokerman" panose="04090605060D06020702" pitchFamily="82" charset="0"/>
              </a:rPr>
              <a:t>Waltz Through Paris</a:t>
            </a:r>
            <a:endParaRPr kumimoji="0" lang="en-GB" sz="4400" b="0" i="0" u="none" strike="noStrike" kern="1200" cap="none" spc="0" normalizeH="0" baseline="0" noProof="0" dirty="0">
              <a:ln>
                <a:solidFill>
                  <a:schemeClr val="accent1">
                    <a:lumMod val="50000"/>
                  </a:schemeClr>
                </a:solidFill>
              </a:ln>
              <a:solidFill>
                <a:schemeClr val="accent1"/>
              </a:solidFill>
              <a:effectLst/>
              <a:uLnTx/>
              <a:uFillTx/>
              <a:latin typeface="Jokerman" panose="04090605060D06020702" pitchFamily="82" charset="0"/>
              <a:ea typeface="+mn-ea"/>
              <a:cs typeface="+mn-cs"/>
            </a:endParaRPr>
          </a:p>
        </p:txBody>
      </p:sp>
      <p:sp>
        <p:nvSpPr>
          <p:cNvPr id="10" name="Oval 9">
            <a:extLst>
              <a:ext uri="{FF2B5EF4-FFF2-40B4-BE49-F238E27FC236}">
                <a16:creationId xmlns:a16="http://schemas.microsoft.com/office/drawing/2014/main" id="{1CFC1D22-99C2-1F67-F861-4EAFA36970FC}"/>
              </a:ext>
            </a:extLst>
          </p:cNvPr>
          <p:cNvSpPr/>
          <p:nvPr/>
        </p:nvSpPr>
        <p:spPr>
          <a:xfrm>
            <a:off x="127000" y="115304"/>
            <a:ext cx="934720" cy="825659"/>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WALTZ-THROUGH-PARIS-1">
            <a:hlinkClick r:id="" action="ppaction://media"/>
            <a:extLst>
              <a:ext uri="{FF2B5EF4-FFF2-40B4-BE49-F238E27FC236}">
                <a16:creationId xmlns:a16="http://schemas.microsoft.com/office/drawing/2014/main" id="{C2C26AAE-5BB1-9CF0-D27A-2DF73B78BE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1160" y="324933"/>
            <a:ext cx="406400" cy="406400"/>
          </a:xfrm>
          <a:prstGeom prst="rect">
            <a:avLst/>
          </a:prstGeom>
        </p:spPr>
      </p:pic>
      <p:pic>
        <p:nvPicPr>
          <p:cNvPr id="13" name="Picture 12">
            <a:extLst>
              <a:ext uri="{FF2B5EF4-FFF2-40B4-BE49-F238E27FC236}">
                <a16:creationId xmlns:a16="http://schemas.microsoft.com/office/drawing/2014/main" id="{3D0BA7E3-D3A7-F531-ABB4-5D32E8F7BC24}"/>
              </a:ext>
            </a:extLst>
          </p:cNvPr>
          <p:cNvPicPr>
            <a:picLocks noChangeAspect="1"/>
          </p:cNvPicPr>
          <p:nvPr/>
        </p:nvPicPr>
        <p:blipFill>
          <a:blip r:embed="rId6"/>
          <a:stretch>
            <a:fillRect/>
          </a:stretch>
        </p:blipFill>
        <p:spPr>
          <a:xfrm>
            <a:off x="-72" y="2208886"/>
            <a:ext cx="12192000" cy="3517150"/>
          </a:xfrm>
          <a:prstGeom prst="rect">
            <a:avLst/>
          </a:prstGeom>
        </p:spPr>
      </p:pic>
    </p:spTree>
    <p:extLst>
      <p:ext uri="{BB962C8B-B14F-4D97-AF65-F5344CB8AC3E}">
        <p14:creationId xmlns:p14="http://schemas.microsoft.com/office/powerpoint/2010/main" val="2773307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16BD61-1579-6F7E-3A4A-61387CE5FB79}"/>
              </a:ext>
            </a:extLst>
          </p:cNvPr>
          <p:cNvGrpSpPr/>
          <p:nvPr/>
        </p:nvGrpSpPr>
        <p:grpSpPr>
          <a:xfrm>
            <a:off x="-20" y="0"/>
            <a:ext cx="12192072" cy="1829713"/>
            <a:chOff x="-20" y="0"/>
            <a:chExt cx="12192072" cy="1829713"/>
          </a:xfrm>
        </p:grpSpPr>
        <p:grpSp>
          <p:nvGrpSpPr>
            <p:cNvPr id="4" name="Group 3">
              <a:extLst>
                <a:ext uri="{FF2B5EF4-FFF2-40B4-BE49-F238E27FC236}">
                  <a16:creationId xmlns:a16="http://schemas.microsoft.com/office/drawing/2014/main" id="{DB331F30-BCA4-F4E1-B87F-50BD1E5C37BC}"/>
                </a:ext>
              </a:extLst>
            </p:cNvPr>
            <p:cNvGrpSpPr/>
            <p:nvPr/>
          </p:nvGrpSpPr>
          <p:grpSpPr>
            <a:xfrm>
              <a:off x="0" y="0"/>
              <a:ext cx="12192000" cy="1175657"/>
              <a:chOff x="415018" y="992140"/>
              <a:chExt cx="10229850" cy="1175657"/>
            </a:xfrm>
          </p:grpSpPr>
          <p:pic>
            <p:nvPicPr>
              <p:cNvPr id="7" name="Picture 10" descr="Premium Photo | Cartoon illustration of a river running through a city ...">
                <a:extLst>
                  <a:ext uri="{FF2B5EF4-FFF2-40B4-BE49-F238E27FC236}">
                    <a16:creationId xmlns:a16="http://schemas.microsoft.com/office/drawing/2014/main" id="{CCBA793C-B99E-6A31-DDDC-75737063EF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06" b="65309"/>
              <a:stretch/>
            </p:blipFill>
            <p:spPr bwMode="auto">
              <a:xfrm>
                <a:off x="415018"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remium Photo | Cartoon illustration of a river running through a city ...">
                <a:extLst>
                  <a:ext uri="{FF2B5EF4-FFF2-40B4-BE49-F238E27FC236}">
                    <a16:creationId xmlns:a16="http://schemas.microsoft.com/office/drawing/2014/main" id="{EDAB2C5A-38B0-8370-888B-D83052EEB2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06" b="65309"/>
              <a:stretch/>
            </p:blipFill>
            <p:spPr bwMode="auto">
              <a:xfrm flipH="1">
                <a:off x="5529943"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5">
              <a:extLst>
                <a:ext uri="{FF2B5EF4-FFF2-40B4-BE49-F238E27FC236}">
                  <a16:creationId xmlns:a16="http://schemas.microsoft.com/office/drawing/2014/main" id="{9326ED10-9D0B-C3FF-CB28-9F47EB9A4B28}"/>
                </a:ext>
              </a:extLst>
            </p:cNvPr>
            <p:cNvSpPr/>
            <p:nvPr/>
          </p:nvSpPr>
          <p:spPr>
            <a:xfrm>
              <a:off x="-20" y="142428"/>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410A2426-D744-FD0D-6963-C98F7FC6F657}"/>
                </a:ext>
              </a:extLst>
            </p:cNvPr>
            <p:cNvSpPr/>
            <p:nvPr/>
          </p:nvSpPr>
          <p:spPr>
            <a:xfrm>
              <a:off x="-20" y="344727"/>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955B9A40-1021-37E3-14E8-8227ABF8A3C6}"/>
              </a:ext>
            </a:extLst>
          </p:cNvPr>
          <p:cNvPicPr>
            <a:picLocks noChangeAspect="1"/>
          </p:cNvPicPr>
          <p:nvPr/>
        </p:nvPicPr>
        <p:blipFill>
          <a:blip r:embed="rId3"/>
          <a:stretch>
            <a:fillRect/>
          </a:stretch>
        </p:blipFill>
        <p:spPr>
          <a:xfrm>
            <a:off x="0" y="2189091"/>
            <a:ext cx="12192000" cy="3475071"/>
          </a:xfrm>
          <a:prstGeom prst="rect">
            <a:avLst/>
          </a:prstGeom>
        </p:spPr>
      </p:pic>
    </p:spTree>
    <p:extLst>
      <p:ext uri="{BB962C8B-B14F-4D97-AF65-F5344CB8AC3E}">
        <p14:creationId xmlns:p14="http://schemas.microsoft.com/office/powerpoint/2010/main" val="42157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76EB6B-945B-3AE9-D8BB-B803B8A5F133}"/>
              </a:ext>
            </a:extLst>
          </p:cNvPr>
          <p:cNvGrpSpPr/>
          <p:nvPr/>
        </p:nvGrpSpPr>
        <p:grpSpPr>
          <a:xfrm>
            <a:off x="-20" y="0"/>
            <a:ext cx="12192072" cy="1829713"/>
            <a:chOff x="-20" y="0"/>
            <a:chExt cx="12192072" cy="1829713"/>
          </a:xfrm>
        </p:grpSpPr>
        <p:grpSp>
          <p:nvGrpSpPr>
            <p:cNvPr id="4" name="Group 3">
              <a:extLst>
                <a:ext uri="{FF2B5EF4-FFF2-40B4-BE49-F238E27FC236}">
                  <a16:creationId xmlns:a16="http://schemas.microsoft.com/office/drawing/2014/main" id="{25A1C8DC-30E2-ACAE-CA99-C5DBE6C78273}"/>
                </a:ext>
              </a:extLst>
            </p:cNvPr>
            <p:cNvGrpSpPr/>
            <p:nvPr/>
          </p:nvGrpSpPr>
          <p:grpSpPr>
            <a:xfrm>
              <a:off x="0" y="0"/>
              <a:ext cx="12192000" cy="1175657"/>
              <a:chOff x="415018" y="992140"/>
              <a:chExt cx="10229850" cy="1175657"/>
            </a:xfrm>
          </p:grpSpPr>
          <p:pic>
            <p:nvPicPr>
              <p:cNvPr id="7" name="Picture 10" descr="Premium Photo | Cartoon illustration of a river running through a city ...">
                <a:extLst>
                  <a:ext uri="{FF2B5EF4-FFF2-40B4-BE49-F238E27FC236}">
                    <a16:creationId xmlns:a16="http://schemas.microsoft.com/office/drawing/2014/main" id="{28E4B1DD-33E0-C8E6-7773-3376A6DB2F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06" b="65309"/>
              <a:stretch/>
            </p:blipFill>
            <p:spPr bwMode="auto">
              <a:xfrm>
                <a:off x="415018"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remium Photo | Cartoon illustration of a river running through a city ...">
                <a:extLst>
                  <a:ext uri="{FF2B5EF4-FFF2-40B4-BE49-F238E27FC236}">
                    <a16:creationId xmlns:a16="http://schemas.microsoft.com/office/drawing/2014/main" id="{4E966E33-0647-0500-C3BC-6680480D7D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706" b="65309"/>
              <a:stretch/>
            </p:blipFill>
            <p:spPr bwMode="auto">
              <a:xfrm flipH="1">
                <a:off x="5529943"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5">
              <a:extLst>
                <a:ext uri="{FF2B5EF4-FFF2-40B4-BE49-F238E27FC236}">
                  <a16:creationId xmlns:a16="http://schemas.microsoft.com/office/drawing/2014/main" id="{D5B39218-053F-9BDE-C0A1-A9ED3F8B8E08}"/>
                </a:ext>
              </a:extLst>
            </p:cNvPr>
            <p:cNvSpPr/>
            <p:nvPr/>
          </p:nvSpPr>
          <p:spPr>
            <a:xfrm>
              <a:off x="-20" y="142428"/>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6AA10DD-8877-E3DB-5212-027AFB7B4796}"/>
                </a:ext>
              </a:extLst>
            </p:cNvPr>
            <p:cNvSpPr/>
            <p:nvPr/>
          </p:nvSpPr>
          <p:spPr>
            <a:xfrm>
              <a:off x="-20" y="344727"/>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EE3D5A9E-0F2B-1A10-2764-580A9125E5D8}"/>
              </a:ext>
            </a:extLst>
          </p:cNvPr>
          <p:cNvPicPr>
            <a:picLocks noChangeAspect="1"/>
          </p:cNvPicPr>
          <p:nvPr/>
        </p:nvPicPr>
        <p:blipFill>
          <a:blip r:embed="rId3"/>
          <a:stretch>
            <a:fillRect/>
          </a:stretch>
        </p:blipFill>
        <p:spPr>
          <a:xfrm>
            <a:off x="-72" y="2208886"/>
            <a:ext cx="12192000" cy="3517150"/>
          </a:xfrm>
          <a:prstGeom prst="rect">
            <a:avLst/>
          </a:prstGeom>
        </p:spPr>
      </p:pic>
    </p:spTree>
    <p:extLst>
      <p:ext uri="{BB962C8B-B14F-4D97-AF65-F5344CB8AC3E}">
        <p14:creationId xmlns:p14="http://schemas.microsoft.com/office/powerpoint/2010/main" val="3491334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6C76-55EA-34D7-BB73-535790EEB41A}"/>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7620A0E3-29A8-D627-AF60-7E059C16E764}"/>
              </a:ext>
            </a:extLst>
          </p:cNvPr>
          <p:cNvGrpSpPr/>
          <p:nvPr/>
        </p:nvGrpSpPr>
        <p:grpSpPr>
          <a:xfrm>
            <a:off x="-36" y="0"/>
            <a:ext cx="12192072" cy="1829713"/>
            <a:chOff x="-20" y="0"/>
            <a:chExt cx="12192072" cy="1829713"/>
          </a:xfrm>
        </p:grpSpPr>
        <p:grpSp>
          <p:nvGrpSpPr>
            <p:cNvPr id="4" name="Group 3">
              <a:extLst>
                <a:ext uri="{FF2B5EF4-FFF2-40B4-BE49-F238E27FC236}">
                  <a16:creationId xmlns:a16="http://schemas.microsoft.com/office/drawing/2014/main" id="{A10122E9-D389-BE3C-9CEF-E25CF47EB300}"/>
                </a:ext>
              </a:extLst>
            </p:cNvPr>
            <p:cNvGrpSpPr/>
            <p:nvPr/>
          </p:nvGrpSpPr>
          <p:grpSpPr>
            <a:xfrm>
              <a:off x="0" y="0"/>
              <a:ext cx="12192000" cy="1175657"/>
              <a:chOff x="415018" y="992140"/>
              <a:chExt cx="10229850" cy="1175657"/>
            </a:xfrm>
          </p:grpSpPr>
          <p:pic>
            <p:nvPicPr>
              <p:cNvPr id="7" name="Picture 10" descr="Premium Photo | Cartoon illustration of a river running through a city ...">
                <a:extLst>
                  <a:ext uri="{FF2B5EF4-FFF2-40B4-BE49-F238E27FC236}">
                    <a16:creationId xmlns:a16="http://schemas.microsoft.com/office/drawing/2014/main" id="{5BC03D16-7CFA-D1B2-B7FB-6350D4E0B9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06" b="65309"/>
              <a:stretch/>
            </p:blipFill>
            <p:spPr bwMode="auto">
              <a:xfrm>
                <a:off x="415018"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remium Photo | Cartoon illustration of a river running through a city ...">
                <a:extLst>
                  <a:ext uri="{FF2B5EF4-FFF2-40B4-BE49-F238E27FC236}">
                    <a16:creationId xmlns:a16="http://schemas.microsoft.com/office/drawing/2014/main" id="{42170F96-133E-7263-5D0A-4D937E2767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706" b="65309"/>
              <a:stretch/>
            </p:blipFill>
            <p:spPr bwMode="auto">
              <a:xfrm flipH="1">
                <a:off x="5529943" y="992140"/>
                <a:ext cx="5114925" cy="1175657"/>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5">
              <a:extLst>
                <a:ext uri="{FF2B5EF4-FFF2-40B4-BE49-F238E27FC236}">
                  <a16:creationId xmlns:a16="http://schemas.microsoft.com/office/drawing/2014/main" id="{311FB0FA-D642-6629-EE0E-DA09CE74A1CE}"/>
                </a:ext>
              </a:extLst>
            </p:cNvPr>
            <p:cNvSpPr/>
            <p:nvPr/>
          </p:nvSpPr>
          <p:spPr>
            <a:xfrm>
              <a:off x="-20" y="142428"/>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3D018642-A1E4-EE69-F41F-E8A092443558}"/>
                </a:ext>
              </a:extLst>
            </p:cNvPr>
            <p:cNvSpPr/>
            <p:nvPr/>
          </p:nvSpPr>
          <p:spPr>
            <a:xfrm>
              <a:off x="-20" y="344727"/>
              <a:ext cx="12192072" cy="1484986"/>
            </a:xfrm>
            <a:custGeom>
              <a:avLst/>
              <a:gdLst>
                <a:gd name="connsiteX0" fmla="*/ 0 w 12192000"/>
                <a:gd name="connsiteY0" fmla="*/ 0 h 1382485"/>
                <a:gd name="connsiteX1" fmla="*/ 12192000 w 12192000"/>
                <a:gd name="connsiteY1" fmla="*/ 0 h 1382485"/>
                <a:gd name="connsiteX2" fmla="*/ 12192000 w 12192000"/>
                <a:gd name="connsiteY2" fmla="*/ 1382485 h 1382485"/>
                <a:gd name="connsiteX3" fmla="*/ 0 w 12192000"/>
                <a:gd name="connsiteY3" fmla="*/ 1382485 h 1382485"/>
                <a:gd name="connsiteX4" fmla="*/ 0 w 12192000"/>
                <a:gd name="connsiteY4" fmla="*/ 0 h 1382485"/>
                <a:gd name="connsiteX0" fmla="*/ 30 w 12192030"/>
                <a:gd name="connsiteY0" fmla="*/ 290285 h 1672770"/>
                <a:gd name="connsiteX1" fmla="*/ 12192030 w 12192030"/>
                <a:gd name="connsiteY1" fmla="*/ 290285 h 1672770"/>
                <a:gd name="connsiteX2" fmla="*/ 12192030 w 12192030"/>
                <a:gd name="connsiteY2" fmla="*/ 1672770 h 1672770"/>
                <a:gd name="connsiteX3" fmla="*/ 30 w 12192030"/>
                <a:gd name="connsiteY3" fmla="*/ 1672770 h 1672770"/>
                <a:gd name="connsiteX4" fmla="*/ 30 w 12192030"/>
                <a:gd name="connsiteY4" fmla="*/ 290285 h 1672770"/>
                <a:gd name="connsiteX0" fmla="*/ 21 w 12192072"/>
                <a:gd name="connsiteY0" fmla="*/ 102501 h 1484986"/>
                <a:gd name="connsiteX1" fmla="*/ 12192021 w 12192072"/>
                <a:gd name="connsiteY1" fmla="*/ 102501 h 1484986"/>
                <a:gd name="connsiteX2" fmla="*/ 12192021 w 12192072"/>
                <a:gd name="connsiteY2" fmla="*/ 1484986 h 1484986"/>
                <a:gd name="connsiteX3" fmla="*/ 21 w 12192072"/>
                <a:gd name="connsiteY3" fmla="*/ 1484986 h 1484986"/>
                <a:gd name="connsiteX4" fmla="*/ 21 w 12192072"/>
                <a:gd name="connsiteY4" fmla="*/ 102501 h 148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72" h="1484986">
                  <a:moveTo>
                    <a:pt x="21" y="102501"/>
                  </a:moveTo>
                  <a:cubicBezTo>
                    <a:pt x="-18122" y="-550642"/>
                    <a:pt x="12221049" y="2214329"/>
                    <a:pt x="12192021" y="102501"/>
                  </a:cubicBezTo>
                  <a:lnTo>
                    <a:pt x="12192021" y="1484986"/>
                  </a:lnTo>
                  <a:lnTo>
                    <a:pt x="21" y="1484986"/>
                  </a:lnTo>
                  <a:lnTo>
                    <a:pt x="21" y="102501"/>
                  </a:ln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E7463A7D-C4B6-52E2-AD07-35436647F945}"/>
              </a:ext>
            </a:extLst>
          </p:cNvPr>
          <p:cNvSpPr txBox="1"/>
          <p:nvPr/>
        </p:nvSpPr>
        <p:spPr>
          <a:xfrm>
            <a:off x="187644" y="2198987"/>
            <a:ext cx="11816680" cy="3693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The original version of Waltz Through Paris is played through once in its simple ternary 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(just like you practised it on the previous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At our Suffolk County Music Service WCET Festival, it will be played through multiple times.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You will NOT have to play on all the repeats, but a decision will be made on the day when you will/won’t play, and how many times (it could be repeated twice, three times, four times etc…)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Therefore, use the backing track on this slide (it repeats 4 times including the intro) and practise playing at different times (for example, play 1</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st</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and 3</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rd</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or 2</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nd</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and 4</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th</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or 1</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st</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and 4</a:t>
            </a:r>
            <a:r>
              <a:rPr kumimoji="0" lang="en-GB" b="0" i="0" u="none" strike="noStrike" kern="1200" cap="none" spc="0" normalizeH="0" baseline="30000" noProof="0" dirty="0">
                <a:ln>
                  <a:noFill/>
                </a:ln>
                <a:solidFill>
                  <a:schemeClr val="accent1"/>
                </a:solidFill>
                <a:effectLst/>
                <a:uLnTx/>
                <a:uFillTx/>
                <a:latin typeface="Comic Sans MS" panose="030F0702030302020204" pitchFamily="66" charset="0"/>
                <a:ea typeface="+mn-ea"/>
                <a:cs typeface="+mn-cs"/>
              </a:rPr>
              <a:t>th</a:t>
            </a: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 etc…)</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dirty="0">
              <a:solidFill>
                <a:schemeClr val="accent1"/>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rPr>
              <a:t>Perhaps </a:t>
            </a:r>
            <a:r>
              <a:rPr kumimoji="0" lang="en-GB" b="0" i="0" u="none" strike="noStrike" kern="1200" cap="none" spc="0" normalizeH="0" baseline="0" noProof="0" dirty="0" err="1">
                <a:ln>
                  <a:noFill/>
                </a:ln>
                <a:solidFill>
                  <a:schemeClr val="accent1"/>
                </a:solidFill>
                <a:effectLst/>
                <a:uLnTx/>
                <a:uFillTx/>
                <a:latin typeface="Comic Sans MS" panose="030F0702030302020204" pitchFamily="66" charset="0"/>
                <a:ea typeface="+mn-ea"/>
                <a:cs typeface="+mn-cs"/>
              </a:rPr>
              <a:t>pupi</a:t>
            </a:r>
            <a:r>
              <a:rPr lang="en-GB" dirty="0">
                <a:solidFill>
                  <a:schemeClr val="accent1"/>
                </a:solidFill>
                <a:latin typeface="Comic Sans MS" panose="030F0702030302020204" pitchFamily="66" charset="0"/>
              </a:rPr>
              <a:t>ls can suggest when to play, and make sure everyone is in rest position when it isn’t their turn but have their instruments ready in plenty of time when their turn is coming up!</a:t>
            </a:r>
            <a:endParaRPr kumimoji="0" lang="en-GB" b="0" i="0" u="none" strike="noStrike" kern="1200" cap="none" spc="0" normalizeH="0" baseline="0" noProof="0" dirty="0">
              <a:ln>
                <a:noFill/>
              </a:ln>
              <a:solidFill>
                <a:schemeClr val="accent1"/>
              </a:solidFill>
              <a:effectLst/>
              <a:uLnTx/>
              <a:uFillTx/>
              <a:latin typeface="Comic Sans MS" panose="030F0702030302020204" pitchFamily="66" charset="0"/>
              <a:ea typeface="+mn-ea"/>
              <a:cs typeface="+mn-cs"/>
            </a:endParaRPr>
          </a:p>
        </p:txBody>
      </p:sp>
      <p:sp>
        <p:nvSpPr>
          <p:cNvPr id="9" name="Rectangle 8">
            <a:extLst>
              <a:ext uri="{FF2B5EF4-FFF2-40B4-BE49-F238E27FC236}">
                <a16:creationId xmlns:a16="http://schemas.microsoft.com/office/drawing/2014/main" id="{636BD0FC-1571-FD18-F7DD-50ADE183A0F1}"/>
              </a:ext>
            </a:extLst>
          </p:cNvPr>
          <p:cNvSpPr/>
          <p:nvPr/>
        </p:nvSpPr>
        <p:spPr>
          <a:xfrm>
            <a:off x="2633220" y="1242693"/>
            <a:ext cx="692558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ln>
                  <a:solidFill>
                    <a:schemeClr val="accent1">
                      <a:lumMod val="50000"/>
                    </a:schemeClr>
                  </a:solidFill>
                </a:ln>
                <a:solidFill>
                  <a:schemeClr val="accent1"/>
                </a:solidFill>
                <a:latin typeface="Jokerman" panose="04090605060D06020702" pitchFamily="82" charset="0"/>
              </a:rPr>
              <a:t>WCET Fest Performance</a:t>
            </a:r>
            <a:endParaRPr kumimoji="0" lang="en-GB" sz="4400" b="0" i="0" u="none" strike="noStrike" kern="1200" cap="none" spc="0" normalizeH="0" baseline="0" noProof="0" dirty="0">
              <a:ln>
                <a:solidFill>
                  <a:schemeClr val="accent1">
                    <a:lumMod val="50000"/>
                  </a:schemeClr>
                </a:solidFill>
              </a:ln>
              <a:solidFill>
                <a:schemeClr val="accent1"/>
              </a:solidFill>
              <a:effectLst/>
              <a:uLnTx/>
              <a:uFillTx/>
              <a:latin typeface="Jokerman" panose="04090605060D06020702" pitchFamily="82" charset="0"/>
              <a:ea typeface="+mn-ea"/>
              <a:cs typeface="+mn-cs"/>
            </a:endParaRPr>
          </a:p>
        </p:txBody>
      </p:sp>
      <p:sp>
        <p:nvSpPr>
          <p:cNvPr id="10" name="Oval 9">
            <a:extLst>
              <a:ext uri="{FF2B5EF4-FFF2-40B4-BE49-F238E27FC236}">
                <a16:creationId xmlns:a16="http://schemas.microsoft.com/office/drawing/2014/main" id="{84EC67FB-7B6B-B320-862C-B01A065D1609}"/>
              </a:ext>
            </a:extLst>
          </p:cNvPr>
          <p:cNvSpPr/>
          <p:nvPr/>
        </p:nvSpPr>
        <p:spPr>
          <a:xfrm>
            <a:off x="240212" y="532318"/>
            <a:ext cx="934720" cy="825659"/>
          </a:xfrm>
          <a:prstGeom prst="ellipse">
            <a:avLst/>
          </a:prstGeom>
          <a:solidFill>
            <a:schemeClr val="bg1"/>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WALTZ-THROUGH-PARIS looped">
            <a:hlinkClick r:id="" action="ppaction://media"/>
            <a:extLst>
              <a:ext uri="{FF2B5EF4-FFF2-40B4-BE49-F238E27FC236}">
                <a16:creationId xmlns:a16="http://schemas.microsoft.com/office/drawing/2014/main" id="{41626C86-A7A7-6C5C-079A-62D7117328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371" y="741947"/>
            <a:ext cx="406400" cy="406400"/>
          </a:xfrm>
          <a:prstGeom prst="rect">
            <a:avLst/>
          </a:prstGeom>
        </p:spPr>
      </p:pic>
    </p:spTree>
    <p:extLst>
      <p:ext uri="{BB962C8B-B14F-4D97-AF65-F5344CB8AC3E}">
        <p14:creationId xmlns:p14="http://schemas.microsoft.com/office/powerpoint/2010/main" val="4240749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99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166527-3658-4DE1-B4B7-76D3009F0D22}"/>
              </a:ext>
            </a:extLst>
          </p:cNvPr>
          <p:cNvSpPr/>
          <p:nvPr/>
        </p:nvSpPr>
        <p:spPr>
          <a:xfrm>
            <a:off x="0" y="1260387"/>
            <a:ext cx="6466114"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solidFill>
                    <a:schemeClr val="accent1">
                      <a:lumMod val="50000"/>
                    </a:schemeClr>
                  </a:solidFill>
                </a:ln>
                <a:solidFill>
                  <a:schemeClr val="accent1"/>
                </a:solidFill>
                <a:effectLst/>
                <a:uLnTx/>
                <a:uFillTx/>
                <a:latin typeface="Jokerman" panose="04090605060D06020702" pitchFamily="82" charset="0"/>
                <a:ea typeface="+mn-ea"/>
                <a:cs typeface="+mn-cs"/>
              </a:rPr>
              <a:t>Well done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solidFill>
                    <a:schemeClr val="accent1">
                      <a:lumMod val="50000"/>
                    </a:schemeClr>
                  </a:solidFill>
                </a:ln>
                <a:solidFill>
                  <a:schemeClr val="accent1"/>
                </a:solidFill>
                <a:effectLst/>
                <a:uLnTx/>
                <a:uFillTx/>
                <a:latin typeface="Jokerman" panose="04090605060D06020702" pitchFamily="82" charset="0"/>
                <a:ea typeface="+mn-ea"/>
                <a:cs typeface="+mn-cs"/>
              </a:rPr>
              <a:t>everyone!</a:t>
            </a:r>
          </a:p>
        </p:txBody>
      </p:sp>
      <p:pic>
        <p:nvPicPr>
          <p:cNvPr id="3" name="Picture 10" descr="Premium Photo | Cartoon illustration of a river running through a city ...">
            <a:extLst>
              <a:ext uri="{FF2B5EF4-FFF2-40B4-BE49-F238E27FC236}">
                <a16:creationId xmlns:a16="http://schemas.microsoft.com/office/drawing/2014/main" id="{B153F26E-1E12-AC29-7D31-565A21424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514" y="295884"/>
            <a:ext cx="5338781" cy="44835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066896237"/>
      </p:ext>
    </p:extLst>
  </p:cSld>
  <p:clrMapOvr>
    <a:masterClrMapping/>
  </p:clrMapOvr>
  <mc:AlternateContent xmlns:mc="http://schemas.openxmlformats.org/markup-compatibility/2006" xmlns:p14="http://schemas.microsoft.com/office/powerpoint/2010/main">
    <mc:Choice Requires="p14">
      <p:transition spd="slow" p14:dur="40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TotalTime>
  <Words>180</Words>
  <Application>Microsoft Macintosh PowerPoint</Application>
  <PresentationFormat>Widescreen</PresentationFormat>
  <Paragraphs>14</Paragraphs>
  <Slides>5</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Aptos</vt:lpstr>
      <vt:lpstr>Aptos Display</vt:lpstr>
      <vt:lpstr>Arial</vt:lpstr>
      <vt:lpstr>Calibri</vt:lpstr>
      <vt:lpstr>Comic Sans MS</vt:lpstr>
      <vt:lpstr>Jokerman</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Charlotte Blyth (County Music Service)</dc:creator>
  <cp:lastModifiedBy>Charlotte Blyth (County Music Service)</cp:lastModifiedBy>
  <cp:revision>1</cp:revision>
  <dcterms:created xsi:type="dcterms:W3CDTF">2025-05-20T07:11:50Z</dcterms:created>
  <dcterms:modified xsi:type="dcterms:W3CDTF">2025-05-20T07:12:57Z</dcterms:modified>
</cp:coreProperties>
</file>