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 id="2147483650" r:id="rId2"/>
  </p:sldMasterIdLst>
  <p:notesMasterIdLst>
    <p:notesMasterId r:id="rId20"/>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Lst>
  <p:sldSz cx="9144000" cy="6858000" type="screen4x3"/>
  <p:notesSz cx="6797675" cy="9926638"/>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000000"/>
          </p15:clr>
        </p15:guide>
        <p15:guide id="2" pos="2880">
          <p15:clr>
            <a:srgbClr val="000000"/>
          </p15:clr>
        </p15:guide>
      </p15:sldGuideLst>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23" roundtripDataSignature="AMtx7mho1Ci9vZPRO4pGlcaJfGInnfHEi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3" d="100"/>
          <a:sy n="83" d="100"/>
        </p:scale>
        <p:origin x="1450" y="7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customschemas.google.com/relationships/presentationmetadata" Target="metadata"/><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46400" cy="496887"/>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SzPts val="1400"/>
              <a:buNone/>
              <a:defRPr sz="1800" b="0" i="0" u="none" strike="noStrike" cap="none">
                <a:solidFill>
                  <a:srgbClr val="000000"/>
                </a:solidFill>
                <a:latin typeface="Comic Sans MS"/>
                <a:ea typeface="Comic Sans MS"/>
                <a:cs typeface="Comic Sans MS"/>
                <a:sym typeface="Comic Sans MS"/>
              </a:defRPr>
            </a:lvl1pPr>
            <a:lvl2pPr marR="0" lvl="1" algn="l" rtl="0">
              <a:lnSpc>
                <a:spcPct val="100000"/>
              </a:lnSpc>
              <a:spcBef>
                <a:spcPts val="0"/>
              </a:spcBef>
              <a:spcAft>
                <a:spcPts val="0"/>
              </a:spcAft>
              <a:buSzPts val="1400"/>
              <a:buNone/>
              <a:defRPr sz="1800" b="0" i="0" u="none" strike="noStrike" cap="none">
                <a:solidFill>
                  <a:srgbClr val="000000"/>
                </a:solidFill>
                <a:latin typeface="Comic Sans MS"/>
                <a:ea typeface="Comic Sans MS"/>
                <a:cs typeface="Comic Sans MS"/>
                <a:sym typeface="Comic Sans MS"/>
              </a:defRPr>
            </a:lvl2pPr>
            <a:lvl3pPr marR="0" lvl="2" algn="l" rtl="0">
              <a:lnSpc>
                <a:spcPct val="100000"/>
              </a:lnSpc>
              <a:spcBef>
                <a:spcPts val="0"/>
              </a:spcBef>
              <a:spcAft>
                <a:spcPts val="0"/>
              </a:spcAft>
              <a:buSzPts val="1400"/>
              <a:buNone/>
              <a:defRPr sz="1800" b="0" i="0" u="none" strike="noStrike" cap="none">
                <a:solidFill>
                  <a:srgbClr val="000000"/>
                </a:solidFill>
                <a:latin typeface="Comic Sans MS"/>
                <a:ea typeface="Comic Sans MS"/>
                <a:cs typeface="Comic Sans MS"/>
                <a:sym typeface="Comic Sans MS"/>
              </a:defRPr>
            </a:lvl3pPr>
            <a:lvl4pPr marR="0" lvl="3" algn="l" rtl="0">
              <a:lnSpc>
                <a:spcPct val="100000"/>
              </a:lnSpc>
              <a:spcBef>
                <a:spcPts val="0"/>
              </a:spcBef>
              <a:spcAft>
                <a:spcPts val="0"/>
              </a:spcAft>
              <a:buSzPts val="1400"/>
              <a:buNone/>
              <a:defRPr sz="1800" b="0" i="0" u="none" strike="noStrike" cap="none">
                <a:solidFill>
                  <a:srgbClr val="000000"/>
                </a:solidFill>
                <a:latin typeface="Comic Sans MS"/>
                <a:ea typeface="Comic Sans MS"/>
                <a:cs typeface="Comic Sans MS"/>
                <a:sym typeface="Comic Sans MS"/>
              </a:defRPr>
            </a:lvl4pPr>
            <a:lvl5pPr marR="0" lvl="4" algn="l" rtl="0">
              <a:lnSpc>
                <a:spcPct val="100000"/>
              </a:lnSpc>
              <a:spcBef>
                <a:spcPts val="0"/>
              </a:spcBef>
              <a:spcAft>
                <a:spcPts val="0"/>
              </a:spcAft>
              <a:buSzPts val="1400"/>
              <a:buNone/>
              <a:defRPr sz="1800" b="0" i="0" u="none" strike="noStrike" cap="none">
                <a:solidFill>
                  <a:srgbClr val="000000"/>
                </a:solidFill>
                <a:latin typeface="Comic Sans MS"/>
                <a:ea typeface="Comic Sans MS"/>
                <a:cs typeface="Comic Sans MS"/>
                <a:sym typeface="Comic Sans MS"/>
              </a:defRPr>
            </a:lvl5pPr>
            <a:lvl6pPr marR="0" lvl="5" algn="l" rtl="0">
              <a:lnSpc>
                <a:spcPct val="100000"/>
              </a:lnSpc>
              <a:spcBef>
                <a:spcPts val="0"/>
              </a:spcBef>
              <a:spcAft>
                <a:spcPts val="0"/>
              </a:spcAft>
              <a:buSzPts val="1400"/>
              <a:buNone/>
              <a:defRPr sz="1800" b="0" i="0" u="none" strike="noStrike" cap="none">
                <a:solidFill>
                  <a:srgbClr val="000000"/>
                </a:solidFill>
                <a:latin typeface="Comic Sans MS"/>
                <a:ea typeface="Comic Sans MS"/>
                <a:cs typeface="Comic Sans MS"/>
                <a:sym typeface="Comic Sans MS"/>
              </a:defRPr>
            </a:lvl6pPr>
            <a:lvl7pPr marR="0" lvl="6" algn="l" rtl="0">
              <a:lnSpc>
                <a:spcPct val="100000"/>
              </a:lnSpc>
              <a:spcBef>
                <a:spcPts val="0"/>
              </a:spcBef>
              <a:spcAft>
                <a:spcPts val="0"/>
              </a:spcAft>
              <a:buSzPts val="1400"/>
              <a:buNone/>
              <a:defRPr sz="1800" b="0" i="0" u="none" strike="noStrike" cap="none">
                <a:solidFill>
                  <a:srgbClr val="000000"/>
                </a:solidFill>
                <a:latin typeface="Comic Sans MS"/>
                <a:ea typeface="Comic Sans MS"/>
                <a:cs typeface="Comic Sans MS"/>
                <a:sym typeface="Comic Sans MS"/>
              </a:defRPr>
            </a:lvl7pPr>
            <a:lvl8pPr marR="0" lvl="7" algn="l" rtl="0">
              <a:lnSpc>
                <a:spcPct val="100000"/>
              </a:lnSpc>
              <a:spcBef>
                <a:spcPts val="0"/>
              </a:spcBef>
              <a:spcAft>
                <a:spcPts val="0"/>
              </a:spcAft>
              <a:buSzPts val="1400"/>
              <a:buNone/>
              <a:defRPr sz="1800" b="0" i="0" u="none" strike="noStrike" cap="none">
                <a:solidFill>
                  <a:srgbClr val="000000"/>
                </a:solidFill>
                <a:latin typeface="Comic Sans MS"/>
                <a:ea typeface="Comic Sans MS"/>
                <a:cs typeface="Comic Sans MS"/>
                <a:sym typeface="Comic Sans MS"/>
              </a:defRPr>
            </a:lvl8pPr>
            <a:lvl9pPr marR="0" lvl="8" algn="l" rtl="0">
              <a:lnSpc>
                <a:spcPct val="100000"/>
              </a:lnSpc>
              <a:spcBef>
                <a:spcPts val="0"/>
              </a:spcBef>
              <a:spcAft>
                <a:spcPts val="0"/>
              </a:spcAft>
              <a:buSzPts val="1400"/>
              <a:buNone/>
              <a:defRPr sz="1800" b="0" i="0" u="none" strike="noStrike" cap="none">
                <a:solidFill>
                  <a:srgbClr val="000000"/>
                </a:solidFill>
                <a:latin typeface="Comic Sans MS"/>
                <a:ea typeface="Comic Sans MS"/>
                <a:cs typeface="Comic Sans MS"/>
                <a:sym typeface="Comic Sans MS"/>
              </a:defRPr>
            </a:lvl9pPr>
          </a:lstStyle>
          <a:p>
            <a:endParaRPr/>
          </a:p>
        </p:txBody>
      </p:sp>
      <p:sp>
        <p:nvSpPr>
          <p:cNvPr id="4" name="Google Shape;4;n"/>
          <p:cNvSpPr txBox="1">
            <a:spLocks noGrp="1"/>
          </p:cNvSpPr>
          <p:nvPr>
            <p:ph type="dt" idx="10"/>
          </p:nvPr>
        </p:nvSpPr>
        <p:spPr>
          <a:xfrm>
            <a:off x="3849687" y="0"/>
            <a:ext cx="2946400" cy="496887"/>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SzPts val="1400"/>
              <a:buNone/>
              <a:defRPr sz="1800" b="0" i="0" u="none" strike="noStrike" cap="none">
                <a:solidFill>
                  <a:srgbClr val="000000"/>
                </a:solidFill>
                <a:latin typeface="Comic Sans MS"/>
                <a:ea typeface="Comic Sans MS"/>
                <a:cs typeface="Comic Sans MS"/>
                <a:sym typeface="Comic Sans MS"/>
              </a:defRPr>
            </a:lvl1pPr>
            <a:lvl2pPr marR="0" lvl="1" algn="l" rtl="0">
              <a:lnSpc>
                <a:spcPct val="100000"/>
              </a:lnSpc>
              <a:spcBef>
                <a:spcPts val="0"/>
              </a:spcBef>
              <a:spcAft>
                <a:spcPts val="0"/>
              </a:spcAft>
              <a:buSzPts val="1400"/>
              <a:buNone/>
              <a:defRPr sz="1800" b="0" i="0" u="none" strike="noStrike" cap="none">
                <a:solidFill>
                  <a:srgbClr val="000000"/>
                </a:solidFill>
                <a:latin typeface="Comic Sans MS"/>
                <a:ea typeface="Comic Sans MS"/>
                <a:cs typeface="Comic Sans MS"/>
                <a:sym typeface="Comic Sans MS"/>
              </a:defRPr>
            </a:lvl2pPr>
            <a:lvl3pPr marR="0" lvl="2" algn="l" rtl="0">
              <a:lnSpc>
                <a:spcPct val="100000"/>
              </a:lnSpc>
              <a:spcBef>
                <a:spcPts val="0"/>
              </a:spcBef>
              <a:spcAft>
                <a:spcPts val="0"/>
              </a:spcAft>
              <a:buSzPts val="1400"/>
              <a:buNone/>
              <a:defRPr sz="1800" b="0" i="0" u="none" strike="noStrike" cap="none">
                <a:solidFill>
                  <a:srgbClr val="000000"/>
                </a:solidFill>
                <a:latin typeface="Comic Sans MS"/>
                <a:ea typeface="Comic Sans MS"/>
                <a:cs typeface="Comic Sans MS"/>
                <a:sym typeface="Comic Sans MS"/>
              </a:defRPr>
            </a:lvl3pPr>
            <a:lvl4pPr marR="0" lvl="3" algn="l" rtl="0">
              <a:lnSpc>
                <a:spcPct val="100000"/>
              </a:lnSpc>
              <a:spcBef>
                <a:spcPts val="0"/>
              </a:spcBef>
              <a:spcAft>
                <a:spcPts val="0"/>
              </a:spcAft>
              <a:buSzPts val="1400"/>
              <a:buNone/>
              <a:defRPr sz="1800" b="0" i="0" u="none" strike="noStrike" cap="none">
                <a:solidFill>
                  <a:srgbClr val="000000"/>
                </a:solidFill>
                <a:latin typeface="Comic Sans MS"/>
                <a:ea typeface="Comic Sans MS"/>
                <a:cs typeface="Comic Sans MS"/>
                <a:sym typeface="Comic Sans MS"/>
              </a:defRPr>
            </a:lvl4pPr>
            <a:lvl5pPr marR="0" lvl="4" algn="l" rtl="0">
              <a:lnSpc>
                <a:spcPct val="100000"/>
              </a:lnSpc>
              <a:spcBef>
                <a:spcPts val="0"/>
              </a:spcBef>
              <a:spcAft>
                <a:spcPts val="0"/>
              </a:spcAft>
              <a:buSzPts val="1400"/>
              <a:buNone/>
              <a:defRPr sz="1800" b="0" i="0" u="none" strike="noStrike" cap="none">
                <a:solidFill>
                  <a:srgbClr val="000000"/>
                </a:solidFill>
                <a:latin typeface="Comic Sans MS"/>
                <a:ea typeface="Comic Sans MS"/>
                <a:cs typeface="Comic Sans MS"/>
                <a:sym typeface="Comic Sans MS"/>
              </a:defRPr>
            </a:lvl5pPr>
            <a:lvl6pPr marR="0" lvl="5" algn="l" rtl="0">
              <a:lnSpc>
                <a:spcPct val="100000"/>
              </a:lnSpc>
              <a:spcBef>
                <a:spcPts val="0"/>
              </a:spcBef>
              <a:spcAft>
                <a:spcPts val="0"/>
              </a:spcAft>
              <a:buSzPts val="1400"/>
              <a:buNone/>
              <a:defRPr sz="1800" b="0" i="0" u="none" strike="noStrike" cap="none">
                <a:solidFill>
                  <a:srgbClr val="000000"/>
                </a:solidFill>
                <a:latin typeface="Comic Sans MS"/>
                <a:ea typeface="Comic Sans MS"/>
                <a:cs typeface="Comic Sans MS"/>
                <a:sym typeface="Comic Sans MS"/>
              </a:defRPr>
            </a:lvl6pPr>
            <a:lvl7pPr marR="0" lvl="6" algn="l" rtl="0">
              <a:lnSpc>
                <a:spcPct val="100000"/>
              </a:lnSpc>
              <a:spcBef>
                <a:spcPts val="0"/>
              </a:spcBef>
              <a:spcAft>
                <a:spcPts val="0"/>
              </a:spcAft>
              <a:buSzPts val="1400"/>
              <a:buNone/>
              <a:defRPr sz="1800" b="0" i="0" u="none" strike="noStrike" cap="none">
                <a:solidFill>
                  <a:srgbClr val="000000"/>
                </a:solidFill>
                <a:latin typeface="Comic Sans MS"/>
                <a:ea typeface="Comic Sans MS"/>
                <a:cs typeface="Comic Sans MS"/>
                <a:sym typeface="Comic Sans MS"/>
              </a:defRPr>
            </a:lvl7pPr>
            <a:lvl8pPr marR="0" lvl="7" algn="l" rtl="0">
              <a:lnSpc>
                <a:spcPct val="100000"/>
              </a:lnSpc>
              <a:spcBef>
                <a:spcPts val="0"/>
              </a:spcBef>
              <a:spcAft>
                <a:spcPts val="0"/>
              </a:spcAft>
              <a:buSzPts val="1400"/>
              <a:buNone/>
              <a:defRPr sz="1800" b="0" i="0" u="none" strike="noStrike" cap="none">
                <a:solidFill>
                  <a:srgbClr val="000000"/>
                </a:solidFill>
                <a:latin typeface="Comic Sans MS"/>
                <a:ea typeface="Comic Sans MS"/>
                <a:cs typeface="Comic Sans MS"/>
                <a:sym typeface="Comic Sans MS"/>
              </a:defRPr>
            </a:lvl8pPr>
            <a:lvl9pPr marR="0" lvl="8" algn="l" rtl="0">
              <a:lnSpc>
                <a:spcPct val="100000"/>
              </a:lnSpc>
              <a:spcBef>
                <a:spcPts val="0"/>
              </a:spcBef>
              <a:spcAft>
                <a:spcPts val="0"/>
              </a:spcAft>
              <a:buSzPts val="1400"/>
              <a:buNone/>
              <a:defRPr sz="1800" b="0" i="0" u="none" strike="noStrike" cap="none">
                <a:solidFill>
                  <a:srgbClr val="000000"/>
                </a:solidFill>
                <a:latin typeface="Comic Sans MS"/>
                <a:ea typeface="Comic Sans MS"/>
                <a:cs typeface="Comic Sans MS"/>
                <a:sym typeface="Comic Sans MS"/>
              </a:defRPr>
            </a:lvl9pPr>
          </a:lstStyle>
          <a:p>
            <a:endParaRPr/>
          </a:p>
        </p:txBody>
      </p:sp>
      <p:sp>
        <p:nvSpPr>
          <p:cNvPr id="5" name="Google Shape;5;n"/>
          <p:cNvSpPr>
            <a:spLocks noGrp="1" noRot="1" noChangeAspect="1"/>
          </p:cNvSpPr>
          <p:nvPr>
            <p:ph type="sldImg" idx="3"/>
          </p:nvPr>
        </p:nvSpPr>
        <p:spPr>
          <a:xfrm>
            <a:off x="917575" y="744537"/>
            <a:ext cx="4964112" cy="3722687"/>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6" name="Google Shape;6;n"/>
          <p:cNvSpPr txBox="1">
            <a:spLocks noGrp="1"/>
          </p:cNvSpPr>
          <p:nvPr>
            <p:ph type="body" idx="1"/>
          </p:nvPr>
        </p:nvSpPr>
        <p:spPr>
          <a:xfrm>
            <a:off x="679450" y="4716462"/>
            <a:ext cx="5438775" cy="4465637"/>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800" b="0" i="0" u="none" strike="noStrike" cap="none"/>
            </a:lvl1pPr>
            <a:lvl2pPr marL="914400" marR="0" lvl="1" indent="-228600" algn="l" rtl="0">
              <a:spcBef>
                <a:spcPts val="0"/>
              </a:spcBef>
              <a:spcAft>
                <a:spcPts val="0"/>
              </a:spcAft>
              <a:buSzPts val="1400"/>
              <a:buNone/>
              <a:defRPr sz="1800" b="0" i="0" u="none" strike="noStrike" cap="none"/>
            </a:lvl2pPr>
            <a:lvl3pPr marL="1371600" marR="0" lvl="2" indent="-228600" algn="l" rtl="0">
              <a:spcBef>
                <a:spcPts val="0"/>
              </a:spcBef>
              <a:spcAft>
                <a:spcPts val="0"/>
              </a:spcAft>
              <a:buSzPts val="1400"/>
              <a:buNone/>
              <a:defRPr sz="1800" b="0" i="0" u="none" strike="noStrike" cap="none"/>
            </a:lvl3pPr>
            <a:lvl4pPr marL="1828800" marR="0" lvl="3" indent="-228600" algn="l" rtl="0">
              <a:spcBef>
                <a:spcPts val="0"/>
              </a:spcBef>
              <a:spcAft>
                <a:spcPts val="0"/>
              </a:spcAft>
              <a:buSzPts val="1400"/>
              <a:buNone/>
              <a:defRPr sz="1800" b="0" i="0" u="none" strike="noStrike" cap="none"/>
            </a:lvl4pPr>
            <a:lvl5pPr marL="2286000" marR="0" lvl="4" indent="-228600" algn="l" rtl="0">
              <a:spcBef>
                <a:spcPts val="0"/>
              </a:spcBef>
              <a:spcAft>
                <a:spcPts val="0"/>
              </a:spcAft>
              <a:buSzPts val="1400"/>
              <a:buNone/>
              <a:defRPr sz="1800" b="0" i="0" u="none" strike="noStrike" cap="none"/>
            </a:lvl5pPr>
            <a:lvl6pPr marL="2743200" marR="0" lvl="5" indent="-228600" algn="l" rtl="0">
              <a:spcBef>
                <a:spcPts val="0"/>
              </a:spcBef>
              <a:spcAft>
                <a:spcPts val="0"/>
              </a:spcAft>
              <a:buSzPts val="1400"/>
              <a:buNone/>
              <a:defRPr sz="1800" b="0" i="0" u="none" strike="noStrike" cap="none"/>
            </a:lvl6pPr>
            <a:lvl7pPr marL="3200400" marR="0" lvl="6" indent="-228600" algn="l" rtl="0">
              <a:spcBef>
                <a:spcPts val="0"/>
              </a:spcBef>
              <a:spcAft>
                <a:spcPts val="0"/>
              </a:spcAft>
              <a:buSzPts val="1400"/>
              <a:buNone/>
              <a:defRPr sz="1800" b="0" i="0" u="none" strike="noStrike" cap="none"/>
            </a:lvl7pPr>
            <a:lvl8pPr marL="3657600" marR="0" lvl="7" indent="-228600" algn="l" rtl="0">
              <a:spcBef>
                <a:spcPts val="0"/>
              </a:spcBef>
              <a:spcAft>
                <a:spcPts val="0"/>
              </a:spcAft>
              <a:buSzPts val="1400"/>
              <a:buNone/>
              <a:defRPr sz="1800" b="0" i="0" u="none" strike="noStrike" cap="none"/>
            </a:lvl8pPr>
            <a:lvl9pPr marL="4114800" marR="0" lvl="8" indent="-228600" algn="l" rtl="0">
              <a:spcBef>
                <a:spcPts val="0"/>
              </a:spcBef>
              <a:spcAft>
                <a:spcPts val="0"/>
              </a:spcAft>
              <a:buSzPts val="1400"/>
              <a:buNone/>
              <a:defRPr sz="1800" b="0" i="0" u="none" strike="noStrike" cap="none"/>
            </a:lvl9pPr>
          </a:lstStyle>
          <a:p>
            <a:endParaRPr/>
          </a:p>
        </p:txBody>
      </p:sp>
      <p:sp>
        <p:nvSpPr>
          <p:cNvPr id="7" name="Google Shape;7;n"/>
          <p:cNvSpPr txBox="1">
            <a:spLocks noGrp="1"/>
          </p:cNvSpPr>
          <p:nvPr>
            <p:ph type="ftr" idx="11"/>
          </p:nvPr>
        </p:nvSpPr>
        <p:spPr>
          <a:xfrm>
            <a:off x="0" y="9428162"/>
            <a:ext cx="2946400" cy="4968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SzPts val="1400"/>
              <a:buNone/>
              <a:defRPr sz="1800" b="0" i="0" u="none" strike="noStrike" cap="none">
                <a:solidFill>
                  <a:srgbClr val="000000"/>
                </a:solidFill>
                <a:latin typeface="Comic Sans MS"/>
                <a:ea typeface="Comic Sans MS"/>
                <a:cs typeface="Comic Sans MS"/>
                <a:sym typeface="Comic Sans MS"/>
              </a:defRPr>
            </a:lvl1pPr>
            <a:lvl2pPr marR="0" lvl="1" algn="l" rtl="0">
              <a:lnSpc>
                <a:spcPct val="100000"/>
              </a:lnSpc>
              <a:spcBef>
                <a:spcPts val="0"/>
              </a:spcBef>
              <a:spcAft>
                <a:spcPts val="0"/>
              </a:spcAft>
              <a:buSzPts val="1400"/>
              <a:buNone/>
              <a:defRPr sz="1800" b="0" i="0" u="none" strike="noStrike" cap="none">
                <a:solidFill>
                  <a:srgbClr val="000000"/>
                </a:solidFill>
                <a:latin typeface="Comic Sans MS"/>
                <a:ea typeface="Comic Sans MS"/>
                <a:cs typeface="Comic Sans MS"/>
                <a:sym typeface="Comic Sans MS"/>
              </a:defRPr>
            </a:lvl2pPr>
            <a:lvl3pPr marR="0" lvl="2" algn="l" rtl="0">
              <a:lnSpc>
                <a:spcPct val="100000"/>
              </a:lnSpc>
              <a:spcBef>
                <a:spcPts val="0"/>
              </a:spcBef>
              <a:spcAft>
                <a:spcPts val="0"/>
              </a:spcAft>
              <a:buSzPts val="1400"/>
              <a:buNone/>
              <a:defRPr sz="1800" b="0" i="0" u="none" strike="noStrike" cap="none">
                <a:solidFill>
                  <a:srgbClr val="000000"/>
                </a:solidFill>
                <a:latin typeface="Comic Sans MS"/>
                <a:ea typeface="Comic Sans MS"/>
                <a:cs typeface="Comic Sans MS"/>
                <a:sym typeface="Comic Sans MS"/>
              </a:defRPr>
            </a:lvl3pPr>
            <a:lvl4pPr marR="0" lvl="3" algn="l" rtl="0">
              <a:lnSpc>
                <a:spcPct val="100000"/>
              </a:lnSpc>
              <a:spcBef>
                <a:spcPts val="0"/>
              </a:spcBef>
              <a:spcAft>
                <a:spcPts val="0"/>
              </a:spcAft>
              <a:buSzPts val="1400"/>
              <a:buNone/>
              <a:defRPr sz="1800" b="0" i="0" u="none" strike="noStrike" cap="none">
                <a:solidFill>
                  <a:srgbClr val="000000"/>
                </a:solidFill>
                <a:latin typeface="Comic Sans MS"/>
                <a:ea typeface="Comic Sans MS"/>
                <a:cs typeface="Comic Sans MS"/>
                <a:sym typeface="Comic Sans MS"/>
              </a:defRPr>
            </a:lvl4pPr>
            <a:lvl5pPr marR="0" lvl="4" algn="l" rtl="0">
              <a:lnSpc>
                <a:spcPct val="100000"/>
              </a:lnSpc>
              <a:spcBef>
                <a:spcPts val="0"/>
              </a:spcBef>
              <a:spcAft>
                <a:spcPts val="0"/>
              </a:spcAft>
              <a:buSzPts val="1400"/>
              <a:buNone/>
              <a:defRPr sz="1800" b="0" i="0" u="none" strike="noStrike" cap="none">
                <a:solidFill>
                  <a:srgbClr val="000000"/>
                </a:solidFill>
                <a:latin typeface="Comic Sans MS"/>
                <a:ea typeface="Comic Sans MS"/>
                <a:cs typeface="Comic Sans MS"/>
                <a:sym typeface="Comic Sans MS"/>
              </a:defRPr>
            </a:lvl5pPr>
            <a:lvl6pPr marR="0" lvl="5" algn="l" rtl="0">
              <a:lnSpc>
                <a:spcPct val="100000"/>
              </a:lnSpc>
              <a:spcBef>
                <a:spcPts val="0"/>
              </a:spcBef>
              <a:spcAft>
                <a:spcPts val="0"/>
              </a:spcAft>
              <a:buSzPts val="1400"/>
              <a:buNone/>
              <a:defRPr sz="1800" b="0" i="0" u="none" strike="noStrike" cap="none">
                <a:solidFill>
                  <a:srgbClr val="000000"/>
                </a:solidFill>
                <a:latin typeface="Comic Sans MS"/>
                <a:ea typeface="Comic Sans MS"/>
                <a:cs typeface="Comic Sans MS"/>
                <a:sym typeface="Comic Sans MS"/>
              </a:defRPr>
            </a:lvl6pPr>
            <a:lvl7pPr marR="0" lvl="6" algn="l" rtl="0">
              <a:lnSpc>
                <a:spcPct val="100000"/>
              </a:lnSpc>
              <a:spcBef>
                <a:spcPts val="0"/>
              </a:spcBef>
              <a:spcAft>
                <a:spcPts val="0"/>
              </a:spcAft>
              <a:buSzPts val="1400"/>
              <a:buNone/>
              <a:defRPr sz="1800" b="0" i="0" u="none" strike="noStrike" cap="none">
                <a:solidFill>
                  <a:srgbClr val="000000"/>
                </a:solidFill>
                <a:latin typeface="Comic Sans MS"/>
                <a:ea typeface="Comic Sans MS"/>
                <a:cs typeface="Comic Sans MS"/>
                <a:sym typeface="Comic Sans MS"/>
              </a:defRPr>
            </a:lvl7pPr>
            <a:lvl8pPr marR="0" lvl="7" algn="l" rtl="0">
              <a:lnSpc>
                <a:spcPct val="100000"/>
              </a:lnSpc>
              <a:spcBef>
                <a:spcPts val="0"/>
              </a:spcBef>
              <a:spcAft>
                <a:spcPts val="0"/>
              </a:spcAft>
              <a:buSzPts val="1400"/>
              <a:buNone/>
              <a:defRPr sz="1800" b="0" i="0" u="none" strike="noStrike" cap="none">
                <a:solidFill>
                  <a:srgbClr val="000000"/>
                </a:solidFill>
                <a:latin typeface="Comic Sans MS"/>
                <a:ea typeface="Comic Sans MS"/>
                <a:cs typeface="Comic Sans MS"/>
                <a:sym typeface="Comic Sans MS"/>
              </a:defRPr>
            </a:lvl8pPr>
            <a:lvl9pPr marR="0" lvl="8" algn="l" rtl="0">
              <a:lnSpc>
                <a:spcPct val="100000"/>
              </a:lnSpc>
              <a:spcBef>
                <a:spcPts val="0"/>
              </a:spcBef>
              <a:spcAft>
                <a:spcPts val="0"/>
              </a:spcAft>
              <a:buSzPts val="1400"/>
              <a:buNone/>
              <a:defRPr sz="1800" b="0" i="0" u="none" strike="noStrike" cap="none">
                <a:solidFill>
                  <a:srgbClr val="000000"/>
                </a:solidFill>
                <a:latin typeface="Comic Sans MS"/>
                <a:ea typeface="Comic Sans MS"/>
                <a:cs typeface="Comic Sans MS"/>
                <a:sym typeface="Comic Sans MS"/>
              </a:defRPr>
            </a:lvl9pPr>
          </a:lstStyle>
          <a:p>
            <a:endParaRPr/>
          </a:p>
        </p:txBody>
      </p:sp>
      <p:sp>
        <p:nvSpPr>
          <p:cNvPr id="8" name="Google Shape;8;n"/>
          <p:cNvSpPr txBox="1">
            <a:spLocks noGrp="1"/>
          </p:cNvSpPr>
          <p:nvPr>
            <p:ph type="sldNum" idx="12"/>
          </p:nvPr>
        </p:nvSpPr>
        <p:spPr>
          <a:xfrm>
            <a:off x="3849687" y="9428162"/>
            <a:ext cx="2946400" cy="4968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rgbClr val="000000"/>
                </a:solidFill>
                <a:latin typeface="Arial"/>
                <a:ea typeface="Arial"/>
                <a:cs typeface="Arial"/>
                <a:sym typeface="Arial"/>
              </a:rPr>
              <a:t>‹#›</a:t>
            </a:fld>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p:cNvGrpSpPr/>
        <p:nvPr/>
      </p:nvGrpSpPr>
      <p:grpSpPr>
        <a:xfrm>
          <a:off x="0" y="0"/>
          <a:ext cx="0" cy="0"/>
          <a:chOff x="0" y="0"/>
          <a:chExt cx="0" cy="0"/>
        </a:xfrm>
      </p:grpSpPr>
      <p:sp>
        <p:nvSpPr>
          <p:cNvPr id="160" name="Google Shape;160;p1:notes"/>
          <p:cNvSpPr txBox="1"/>
          <p:nvPr/>
        </p:nvSpPr>
        <p:spPr>
          <a:xfrm>
            <a:off x="3849687" y="9428162"/>
            <a:ext cx="2946400" cy="4968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a:solidFill>
                  <a:srgbClr val="000000"/>
                </a:solidFill>
                <a:latin typeface="Arial"/>
                <a:ea typeface="Arial"/>
                <a:cs typeface="Arial"/>
                <a:sym typeface="Arial"/>
              </a:rPr>
              <a:t>1</a:t>
            </a:fld>
            <a:endParaRPr/>
          </a:p>
        </p:txBody>
      </p:sp>
      <p:sp>
        <p:nvSpPr>
          <p:cNvPr id="161" name="Google Shape;161;p1:notes"/>
          <p:cNvSpPr>
            <a:spLocks noGrp="1" noRot="1" noChangeAspect="1"/>
          </p:cNvSpPr>
          <p:nvPr>
            <p:ph type="sldImg" idx="2"/>
          </p:nvPr>
        </p:nvSpPr>
        <p:spPr>
          <a:xfrm>
            <a:off x="917575" y="744538"/>
            <a:ext cx="4964113" cy="3722687"/>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62" name="Google Shape;162;p1:notes"/>
          <p:cNvSpPr txBox="1">
            <a:spLocks noGrp="1"/>
          </p:cNvSpPr>
          <p:nvPr>
            <p:ph type="body" idx="1"/>
          </p:nvPr>
        </p:nvSpPr>
        <p:spPr>
          <a:xfrm>
            <a:off x="679450" y="4716462"/>
            <a:ext cx="5438775" cy="4465637"/>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2"/>
        <p:cNvGrpSpPr/>
        <p:nvPr/>
      </p:nvGrpSpPr>
      <p:grpSpPr>
        <a:xfrm>
          <a:off x="0" y="0"/>
          <a:ext cx="0" cy="0"/>
          <a:chOff x="0" y="0"/>
          <a:chExt cx="0" cy="0"/>
        </a:xfrm>
      </p:grpSpPr>
      <p:sp>
        <p:nvSpPr>
          <p:cNvPr id="223" name="Google Shape;223;p10:notes"/>
          <p:cNvSpPr txBox="1"/>
          <p:nvPr/>
        </p:nvSpPr>
        <p:spPr>
          <a:xfrm>
            <a:off x="3849687" y="9428162"/>
            <a:ext cx="2946400" cy="4968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a:solidFill>
                  <a:srgbClr val="000000"/>
                </a:solidFill>
                <a:latin typeface="Arial"/>
                <a:ea typeface="Arial"/>
                <a:cs typeface="Arial"/>
                <a:sym typeface="Arial"/>
              </a:rPr>
              <a:t>10</a:t>
            </a:fld>
            <a:endParaRPr/>
          </a:p>
        </p:txBody>
      </p:sp>
      <p:sp>
        <p:nvSpPr>
          <p:cNvPr id="224" name="Google Shape;224;p10:notes"/>
          <p:cNvSpPr>
            <a:spLocks noGrp="1" noRot="1" noChangeAspect="1"/>
          </p:cNvSpPr>
          <p:nvPr>
            <p:ph type="sldImg" idx="2"/>
          </p:nvPr>
        </p:nvSpPr>
        <p:spPr>
          <a:xfrm>
            <a:off x="917575" y="744538"/>
            <a:ext cx="4964113" cy="3722687"/>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225" name="Google Shape;225;p10:notes"/>
          <p:cNvSpPr txBox="1">
            <a:spLocks noGrp="1"/>
          </p:cNvSpPr>
          <p:nvPr>
            <p:ph type="body" idx="1"/>
          </p:nvPr>
        </p:nvSpPr>
        <p:spPr>
          <a:xfrm>
            <a:off x="679450" y="4716462"/>
            <a:ext cx="5438775" cy="4465637"/>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SzPts val="1800"/>
              <a:buNone/>
            </a:pPr>
            <a:r>
              <a:rPr lang="en-US" dirty="0"/>
              <a:t>Forms will be sent home early Sept. for parents to give up to date photo permission and contact details. </a:t>
            </a:r>
            <a:r>
              <a:rPr lang="en-US" dirty="0" smtClean="0"/>
              <a:t>Photo permissions particularly important for things like the</a:t>
            </a:r>
            <a:r>
              <a:rPr lang="en-US" baseline="0" dirty="0" smtClean="0"/>
              <a:t> East Anglian Daily Times photo. </a:t>
            </a:r>
            <a:endParaRPr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9"/>
        <p:cNvGrpSpPr/>
        <p:nvPr/>
      </p:nvGrpSpPr>
      <p:grpSpPr>
        <a:xfrm>
          <a:off x="0" y="0"/>
          <a:ext cx="0" cy="0"/>
          <a:chOff x="0" y="0"/>
          <a:chExt cx="0" cy="0"/>
        </a:xfrm>
      </p:grpSpPr>
      <p:sp>
        <p:nvSpPr>
          <p:cNvPr id="230" name="Google Shape;230;p11:notes"/>
          <p:cNvSpPr txBox="1"/>
          <p:nvPr/>
        </p:nvSpPr>
        <p:spPr>
          <a:xfrm>
            <a:off x="3849687" y="9428162"/>
            <a:ext cx="2946400" cy="4968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a:solidFill>
                  <a:srgbClr val="000000"/>
                </a:solidFill>
                <a:latin typeface="Arial"/>
                <a:ea typeface="Arial"/>
                <a:cs typeface="Arial"/>
                <a:sym typeface="Arial"/>
              </a:rPr>
              <a:t>11</a:t>
            </a:fld>
            <a:endParaRPr/>
          </a:p>
        </p:txBody>
      </p:sp>
      <p:sp>
        <p:nvSpPr>
          <p:cNvPr id="231" name="Google Shape;231;p11:notes"/>
          <p:cNvSpPr>
            <a:spLocks noGrp="1" noRot="1" noChangeAspect="1"/>
          </p:cNvSpPr>
          <p:nvPr>
            <p:ph type="sldImg" idx="2"/>
          </p:nvPr>
        </p:nvSpPr>
        <p:spPr>
          <a:xfrm>
            <a:off x="917575" y="744538"/>
            <a:ext cx="4964113" cy="3722687"/>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232" name="Google Shape;232;p11:notes"/>
          <p:cNvSpPr txBox="1">
            <a:spLocks noGrp="1"/>
          </p:cNvSpPr>
          <p:nvPr>
            <p:ph type="body" idx="1"/>
          </p:nvPr>
        </p:nvSpPr>
        <p:spPr>
          <a:xfrm>
            <a:off x="679450" y="4716462"/>
            <a:ext cx="5438775" cy="4465637"/>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SzPts val="1800"/>
              <a:buNone/>
            </a:pPr>
            <a:r>
              <a:rPr lang="en-US"/>
              <a:t>Note that some pupils have individual behavior support plans.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7"/>
        <p:cNvGrpSpPr/>
        <p:nvPr/>
      </p:nvGrpSpPr>
      <p:grpSpPr>
        <a:xfrm>
          <a:off x="0" y="0"/>
          <a:ext cx="0" cy="0"/>
          <a:chOff x="0" y="0"/>
          <a:chExt cx="0" cy="0"/>
        </a:xfrm>
      </p:grpSpPr>
      <p:sp>
        <p:nvSpPr>
          <p:cNvPr id="238" name="Google Shape;238;p12:notes"/>
          <p:cNvSpPr txBox="1"/>
          <p:nvPr/>
        </p:nvSpPr>
        <p:spPr>
          <a:xfrm>
            <a:off x="3849687" y="9428162"/>
            <a:ext cx="2946400" cy="4968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a:solidFill>
                  <a:srgbClr val="000000"/>
                </a:solidFill>
                <a:latin typeface="Arial"/>
                <a:ea typeface="Arial"/>
                <a:cs typeface="Arial"/>
                <a:sym typeface="Arial"/>
              </a:rPr>
              <a:t>12</a:t>
            </a:fld>
            <a:endParaRPr/>
          </a:p>
        </p:txBody>
      </p:sp>
      <p:sp>
        <p:nvSpPr>
          <p:cNvPr id="239" name="Google Shape;239;p12:notes"/>
          <p:cNvSpPr>
            <a:spLocks noGrp="1" noRot="1" noChangeAspect="1"/>
          </p:cNvSpPr>
          <p:nvPr>
            <p:ph type="sldImg" idx="2"/>
          </p:nvPr>
        </p:nvSpPr>
        <p:spPr>
          <a:xfrm>
            <a:off x="917575" y="744538"/>
            <a:ext cx="4964113" cy="3722687"/>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240" name="Google Shape;240;p12:notes"/>
          <p:cNvSpPr txBox="1">
            <a:spLocks noGrp="1"/>
          </p:cNvSpPr>
          <p:nvPr>
            <p:ph type="body" idx="1"/>
          </p:nvPr>
        </p:nvSpPr>
        <p:spPr>
          <a:xfrm>
            <a:off x="679450" y="4716462"/>
            <a:ext cx="5438775" cy="4465637"/>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SzPts val="1800"/>
              <a:buNone/>
            </a:pPr>
            <a:r>
              <a:rPr lang="en-US" dirty="0" smtClean="0"/>
              <a:t> </a:t>
            </a:r>
            <a:endParaRPr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4"/>
        <p:cNvGrpSpPr/>
        <p:nvPr/>
      </p:nvGrpSpPr>
      <p:grpSpPr>
        <a:xfrm>
          <a:off x="0" y="0"/>
          <a:ext cx="0" cy="0"/>
          <a:chOff x="0" y="0"/>
          <a:chExt cx="0" cy="0"/>
        </a:xfrm>
      </p:grpSpPr>
      <p:sp>
        <p:nvSpPr>
          <p:cNvPr id="245" name="Google Shape;245;p13:notes"/>
          <p:cNvSpPr txBox="1"/>
          <p:nvPr/>
        </p:nvSpPr>
        <p:spPr>
          <a:xfrm>
            <a:off x="3849687" y="9428162"/>
            <a:ext cx="2946400" cy="4968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a:solidFill>
                  <a:srgbClr val="000000"/>
                </a:solidFill>
                <a:latin typeface="Arial"/>
                <a:ea typeface="Arial"/>
                <a:cs typeface="Arial"/>
                <a:sym typeface="Arial"/>
              </a:rPr>
              <a:t>13</a:t>
            </a:fld>
            <a:endParaRPr/>
          </a:p>
        </p:txBody>
      </p:sp>
      <p:sp>
        <p:nvSpPr>
          <p:cNvPr id="246" name="Google Shape;246;p13:notes"/>
          <p:cNvSpPr>
            <a:spLocks noGrp="1" noRot="1" noChangeAspect="1"/>
          </p:cNvSpPr>
          <p:nvPr>
            <p:ph type="sldImg" idx="2"/>
          </p:nvPr>
        </p:nvSpPr>
        <p:spPr>
          <a:xfrm>
            <a:off x="917575" y="744538"/>
            <a:ext cx="4964113" cy="3722687"/>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247" name="Google Shape;247;p13:notes"/>
          <p:cNvSpPr txBox="1">
            <a:spLocks noGrp="1"/>
          </p:cNvSpPr>
          <p:nvPr>
            <p:ph type="body" idx="1"/>
          </p:nvPr>
        </p:nvSpPr>
        <p:spPr>
          <a:xfrm>
            <a:off x="679450" y="4716462"/>
            <a:ext cx="5438775" cy="4465637"/>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1"/>
        <p:cNvGrpSpPr/>
        <p:nvPr/>
      </p:nvGrpSpPr>
      <p:grpSpPr>
        <a:xfrm>
          <a:off x="0" y="0"/>
          <a:ext cx="0" cy="0"/>
          <a:chOff x="0" y="0"/>
          <a:chExt cx="0" cy="0"/>
        </a:xfrm>
      </p:grpSpPr>
      <p:sp>
        <p:nvSpPr>
          <p:cNvPr id="252" name="Google Shape;252;p14:notes"/>
          <p:cNvSpPr txBox="1"/>
          <p:nvPr/>
        </p:nvSpPr>
        <p:spPr>
          <a:xfrm>
            <a:off x="3849687" y="9428162"/>
            <a:ext cx="2946400" cy="4968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a:solidFill>
                  <a:srgbClr val="000000"/>
                </a:solidFill>
                <a:latin typeface="Arial"/>
                <a:ea typeface="Arial"/>
                <a:cs typeface="Arial"/>
                <a:sym typeface="Arial"/>
              </a:rPr>
              <a:t>14</a:t>
            </a:fld>
            <a:endParaRPr/>
          </a:p>
        </p:txBody>
      </p:sp>
      <p:sp>
        <p:nvSpPr>
          <p:cNvPr id="253" name="Google Shape;253;p14:notes"/>
          <p:cNvSpPr>
            <a:spLocks noGrp="1" noRot="1" noChangeAspect="1"/>
          </p:cNvSpPr>
          <p:nvPr>
            <p:ph type="sldImg" idx="2"/>
          </p:nvPr>
        </p:nvSpPr>
        <p:spPr>
          <a:xfrm>
            <a:off x="917575" y="744538"/>
            <a:ext cx="4964113" cy="3722687"/>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254" name="Google Shape;254;p14:notes"/>
          <p:cNvSpPr txBox="1">
            <a:spLocks noGrp="1"/>
          </p:cNvSpPr>
          <p:nvPr>
            <p:ph type="body" idx="1"/>
          </p:nvPr>
        </p:nvSpPr>
        <p:spPr>
          <a:xfrm>
            <a:off x="679450" y="4716462"/>
            <a:ext cx="5438775" cy="4465637"/>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SzPts val="1800"/>
              <a:buNone/>
            </a:pPr>
            <a:r>
              <a:rPr lang="en-US" dirty="0"/>
              <a:t>Full instructions will be on the grids for home learning. If you wish, children can be extended by completing additional tasks. Please remember to complete home learning on a suitably sized piece of paper with a pencil or black handwriting pen to ensure skills are being practiced as in school. Awards are often given for good quality home learning. </a:t>
            </a:r>
            <a:endParaRPr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8"/>
        <p:cNvGrpSpPr/>
        <p:nvPr/>
      </p:nvGrpSpPr>
      <p:grpSpPr>
        <a:xfrm>
          <a:off x="0" y="0"/>
          <a:ext cx="0" cy="0"/>
          <a:chOff x="0" y="0"/>
          <a:chExt cx="0" cy="0"/>
        </a:xfrm>
      </p:grpSpPr>
      <p:sp>
        <p:nvSpPr>
          <p:cNvPr id="259" name="Google Shape;259;p15:notes"/>
          <p:cNvSpPr>
            <a:spLocks noGrp="1" noRot="1" noChangeAspect="1"/>
          </p:cNvSpPr>
          <p:nvPr>
            <p:ph type="sldImg" idx="2"/>
          </p:nvPr>
        </p:nvSpPr>
        <p:spPr>
          <a:xfrm>
            <a:off x="917575" y="744538"/>
            <a:ext cx="4964113" cy="3722687"/>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260" name="Google Shape;260;p15:notes"/>
          <p:cNvSpPr txBox="1">
            <a:spLocks noGrp="1"/>
          </p:cNvSpPr>
          <p:nvPr>
            <p:ph type="body" idx="1"/>
          </p:nvPr>
        </p:nvSpPr>
        <p:spPr>
          <a:xfrm>
            <a:off x="679450" y="4716462"/>
            <a:ext cx="5438775" cy="4465637"/>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61" name="Google Shape;261;p15:notes"/>
          <p:cNvSpPr txBox="1"/>
          <p:nvPr/>
        </p:nvSpPr>
        <p:spPr>
          <a:xfrm>
            <a:off x="3849687" y="9428162"/>
            <a:ext cx="2946400" cy="4968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a:solidFill>
                  <a:srgbClr val="000000"/>
                </a:solidFill>
                <a:latin typeface="Arial"/>
                <a:ea typeface="Arial"/>
                <a:cs typeface="Arial"/>
                <a:sym typeface="Arial"/>
              </a:rPr>
              <a:t>15</a:t>
            </a:fld>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5"/>
        <p:cNvGrpSpPr/>
        <p:nvPr/>
      </p:nvGrpSpPr>
      <p:grpSpPr>
        <a:xfrm>
          <a:off x="0" y="0"/>
          <a:ext cx="0" cy="0"/>
          <a:chOff x="0" y="0"/>
          <a:chExt cx="0" cy="0"/>
        </a:xfrm>
      </p:grpSpPr>
      <p:sp>
        <p:nvSpPr>
          <p:cNvPr id="266" name="Google Shape;266;p16:notes"/>
          <p:cNvSpPr txBox="1"/>
          <p:nvPr/>
        </p:nvSpPr>
        <p:spPr>
          <a:xfrm>
            <a:off x="3849687" y="9428162"/>
            <a:ext cx="2946400" cy="4968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a:solidFill>
                  <a:srgbClr val="000000"/>
                </a:solidFill>
                <a:latin typeface="Arial"/>
                <a:ea typeface="Arial"/>
                <a:cs typeface="Arial"/>
                <a:sym typeface="Arial"/>
              </a:rPr>
              <a:t>16</a:t>
            </a:fld>
            <a:endParaRPr/>
          </a:p>
        </p:txBody>
      </p:sp>
      <p:sp>
        <p:nvSpPr>
          <p:cNvPr id="267" name="Google Shape;267;p16:notes"/>
          <p:cNvSpPr>
            <a:spLocks noGrp="1" noRot="1" noChangeAspect="1"/>
          </p:cNvSpPr>
          <p:nvPr>
            <p:ph type="sldImg" idx="2"/>
          </p:nvPr>
        </p:nvSpPr>
        <p:spPr>
          <a:xfrm>
            <a:off x="917575" y="744538"/>
            <a:ext cx="4964113" cy="3722687"/>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268" name="Google Shape;268;p16:notes"/>
          <p:cNvSpPr txBox="1">
            <a:spLocks noGrp="1"/>
          </p:cNvSpPr>
          <p:nvPr>
            <p:ph type="body" idx="1"/>
          </p:nvPr>
        </p:nvSpPr>
        <p:spPr>
          <a:xfrm>
            <a:off x="679450" y="4716462"/>
            <a:ext cx="5438775" cy="4465637"/>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SzPts val="1800"/>
              <a:buNone/>
            </a:pPr>
            <a:endParaRPr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5"/>
        <p:cNvGrpSpPr/>
        <p:nvPr/>
      </p:nvGrpSpPr>
      <p:grpSpPr>
        <a:xfrm>
          <a:off x="0" y="0"/>
          <a:ext cx="0" cy="0"/>
          <a:chOff x="0" y="0"/>
          <a:chExt cx="0" cy="0"/>
        </a:xfrm>
      </p:grpSpPr>
      <p:sp>
        <p:nvSpPr>
          <p:cNvPr id="266" name="Google Shape;266;p16:notes"/>
          <p:cNvSpPr txBox="1"/>
          <p:nvPr/>
        </p:nvSpPr>
        <p:spPr>
          <a:xfrm>
            <a:off x="3849687" y="9428162"/>
            <a:ext cx="2946400" cy="4968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a:solidFill>
                  <a:srgbClr val="000000"/>
                </a:solidFill>
                <a:latin typeface="Arial"/>
                <a:ea typeface="Arial"/>
                <a:cs typeface="Arial"/>
                <a:sym typeface="Arial"/>
              </a:rPr>
              <a:t>17</a:t>
            </a:fld>
            <a:endParaRPr/>
          </a:p>
        </p:txBody>
      </p:sp>
      <p:sp>
        <p:nvSpPr>
          <p:cNvPr id="267" name="Google Shape;267;p16:notes"/>
          <p:cNvSpPr>
            <a:spLocks noGrp="1" noRot="1" noChangeAspect="1"/>
          </p:cNvSpPr>
          <p:nvPr>
            <p:ph type="sldImg" idx="2"/>
          </p:nvPr>
        </p:nvSpPr>
        <p:spPr>
          <a:xfrm>
            <a:off x="917575" y="744538"/>
            <a:ext cx="4964113" cy="3722687"/>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268" name="Google Shape;268;p16:notes"/>
          <p:cNvSpPr txBox="1">
            <a:spLocks noGrp="1"/>
          </p:cNvSpPr>
          <p:nvPr>
            <p:ph type="body" idx="1"/>
          </p:nvPr>
        </p:nvSpPr>
        <p:spPr>
          <a:xfrm>
            <a:off x="679450" y="4716462"/>
            <a:ext cx="5438775" cy="4465637"/>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SzPts val="1800"/>
              <a:buNone/>
            </a:pPr>
            <a:endParaRPr dirty="0"/>
          </a:p>
        </p:txBody>
      </p:sp>
    </p:spTree>
    <p:extLst>
      <p:ext uri="{BB962C8B-B14F-4D97-AF65-F5344CB8AC3E}">
        <p14:creationId xmlns:p14="http://schemas.microsoft.com/office/powerpoint/2010/main" val="21212485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2:notes"/>
          <p:cNvSpPr>
            <a:spLocks noGrp="1" noRot="1" noChangeAspect="1"/>
          </p:cNvSpPr>
          <p:nvPr>
            <p:ph type="sldImg" idx="2"/>
          </p:nvPr>
        </p:nvSpPr>
        <p:spPr>
          <a:xfrm>
            <a:off x="917575" y="744538"/>
            <a:ext cx="4964113" cy="3722687"/>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68" name="Google Shape;168;p2:notes"/>
          <p:cNvSpPr txBox="1">
            <a:spLocks noGrp="1"/>
          </p:cNvSpPr>
          <p:nvPr>
            <p:ph type="body" idx="1"/>
          </p:nvPr>
        </p:nvSpPr>
        <p:spPr>
          <a:xfrm>
            <a:off x="679450" y="4716462"/>
            <a:ext cx="5438775" cy="4465637"/>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69" name="Google Shape;169;p2:notes"/>
          <p:cNvSpPr txBox="1"/>
          <p:nvPr/>
        </p:nvSpPr>
        <p:spPr>
          <a:xfrm>
            <a:off x="3849687" y="9428162"/>
            <a:ext cx="2946400" cy="4968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a:solidFill>
                  <a:srgbClr val="000000"/>
                </a:solidFill>
                <a:latin typeface="Arial"/>
                <a:ea typeface="Arial"/>
                <a:cs typeface="Arial"/>
                <a:sym typeface="Arial"/>
              </a:rPr>
              <a:t>2</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3"/>
        <p:cNvGrpSpPr/>
        <p:nvPr/>
      </p:nvGrpSpPr>
      <p:grpSpPr>
        <a:xfrm>
          <a:off x="0" y="0"/>
          <a:ext cx="0" cy="0"/>
          <a:chOff x="0" y="0"/>
          <a:chExt cx="0" cy="0"/>
        </a:xfrm>
      </p:grpSpPr>
      <p:sp>
        <p:nvSpPr>
          <p:cNvPr id="174" name="Google Shape;174;p3:notes"/>
          <p:cNvSpPr txBox="1"/>
          <p:nvPr/>
        </p:nvSpPr>
        <p:spPr>
          <a:xfrm>
            <a:off x="3849687" y="9428162"/>
            <a:ext cx="2946400" cy="4968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a:solidFill>
                  <a:srgbClr val="000000"/>
                </a:solidFill>
                <a:latin typeface="Arial"/>
                <a:ea typeface="Arial"/>
                <a:cs typeface="Arial"/>
                <a:sym typeface="Arial"/>
              </a:rPr>
              <a:t>3</a:t>
            </a:fld>
            <a:endParaRPr/>
          </a:p>
        </p:txBody>
      </p:sp>
      <p:sp>
        <p:nvSpPr>
          <p:cNvPr id="175" name="Google Shape;175;p3:notes"/>
          <p:cNvSpPr>
            <a:spLocks noGrp="1" noRot="1" noChangeAspect="1"/>
          </p:cNvSpPr>
          <p:nvPr>
            <p:ph type="sldImg" idx="2"/>
          </p:nvPr>
        </p:nvSpPr>
        <p:spPr>
          <a:xfrm>
            <a:off x="917575" y="744538"/>
            <a:ext cx="4964113" cy="3722687"/>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76" name="Google Shape;176;p3:notes"/>
          <p:cNvSpPr txBox="1">
            <a:spLocks noGrp="1"/>
          </p:cNvSpPr>
          <p:nvPr>
            <p:ph type="body" idx="1"/>
          </p:nvPr>
        </p:nvSpPr>
        <p:spPr>
          <a:xfrm>
            <a:off x="679450" y="4716462"/>
            <a:ext cx="5438775" cy="4465637"/>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SzPts val="1800"/>
              <a:buNone/>
            </a:pPr>
            <a:r>
              <a:rPr lang="en-US"/>
              <a:t>Children will receive new Yellow Logs at the start of each term. Appointments can be made by speaking to class teachers or ringing the school office.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0"/>
        <p:cNvGrpSpPr/>
        <p:nvPr/>
      </p:nvGrpSpPr>
      <p:grpSpPr>
        <a:xfrm>
          <a:off x="0" y="0"/>
          <a:ext cx="0" cy="0"/>
          <a:chOff x="0" y="0"/>
          <a:chExt cx="0" cy="0"/>
        </a:xfrm>
      </p:grpSpPr>
      <p:sp>
        <p:nvSpPr>
          <p:cNvPr id="181" name="Google Shape;181;p4:notes"/>
          <p:cNvSpPr txBox="1"/>
          <p:nvPr/>
        </p:nvSpPr>
        <p:spPr>
          <a:xfrm>
            <a:off x="3849687" y="9428162"/>
            <a:ext cx="2946400" cy="4968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a:solidFill>
                  <a:srgbClr val="000000"/>
                </a:solidFill>
                <a:latin typeface="Arial"/>
                <a:ea typeface="Arial"/>
                <a:cs typeface="Arial"/>
                <a:sym typeface="Arial"/>
              </a:rPr>
              <a:t>4</a:t>
            </a:fld>
            <a:endParaRPr/>
          </a:p>
        </p:txBody>
      </p:sp>
      <p:sp>
        <p:nvSpPr>
          <p:cNvPr id="182" name="Google Shape;182;p4:notes"/>
          <p:cNvSpPr>
            <a:spLocks noGrp="1" noRot="1" noChangeAspect="1"/>
          </p:cNvSpPr>
          <p:nvPr>
            <p:ph type="sldImg" idx="2"/>
          </p:nvPr>
        </p:nvSpPr>
        <p:spPr>
          <a:xfrm>
            <a:off x="917575" y="744538"/>
            <a:ext cx="4964113" cy="3722687"/>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83" name="Google Shape;183;p4:notes"/>
          <p:cNvSpPr txBox="1">
            <a:spLocks noGrp="1"/>
          </p:cNvSpPr>
          <p:nvPr>
            <p:ph type="body" idx="1"/>
          </p:nvPr>
        </p:nvSpPr>
        <p:spPr>
          <a:xfrm>
            <a:off x="679450" y="4716462"/>
            <a:ext cx="5438775" cy="4465637"/>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SzPts val="1800"/>
              <a:buNone/>
            </a:pPr>
            <a:r>
              <a:rPr lang="en-US" dirty="0"/>
              <a:t>Remind parents to fill in absence request forms for any term time trips or holidays – they may incur fines for these but speak to </a:t>
            </a:r>
            <a:r>
              <a:rPr lang="en-US" dirty="0" err="1" smtClean="0"/>
              <a:t>Mr</a:t>
            </a:r>
            <a:r>
              <a:rPr lang="en-US" baseline="0" dirty="0" smtClean="0"/>
              <a:t> </a:t>
            </a:r>
            <a:r>
              <a:rPr lang="en-US" baseline="0" dirty="0" err="1" smtClean="0"/>
              <a:t>Pettitt</a:t>
            </a:r>
            <a:r>
              <a:rPr lang="en-US" baseline="0" dirty="0" smtClean="0"/>
              <a:t> </a:t>
            </a:r>
            <a:r>
              <a:rPr lang="en-US" dirty="0" smtClean="0"/>
              <a:t>if </a:t>
            </a:r>
            <a:r>
              <a:rPr lang="en-US" dirty="0"/>
              <a:t>they have any questions. </a:t>
            </a:r>
            <a:endParaRPr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7"/>
        <p:cNvGrpSpPr/>
        <p:nvPr/>
      </p:nvGrpSpPr>
      <p:grpSpPr>
        <a:xfrm>
          <a:off x="0" y="0"/>
          <a:ext cx="0" cy="0"/>
          <a:chOff x="0" y="0"/>
          <a:chExt cx="0" cy="0"/>
        </a:xfrm>
      </p:grpSpPr>
      <p:sp>
        <p:nvSpPr>
          <p:cNvPr id="188" name="Google Shape;188;p5:notes"/>
          <p:cNvSpPr>
            <a:spLocks noGrp="1" noRot="1" noChangeAspect="1"/>
          </p:cNvSpPr>
          <p:nvPr>
            <p:ph type="sldImg" idx="2"/>
          </p:nvPr>
        </p:nvSpPr>
        <p:spPr>
          <a:xfrm>
            <a:off x="917575" y="744538"/>
            <a:ext cx="4964113" cy="3722687"/>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89" name="Google Shape;189;p5:notes"/>
          <p:cNvSpPr txBox="1">
            <a:spLocks noGrp="1"/>
          </p:cNvSpPr>
          <p:nvPr>
            <p:ph type="body" idx="1"/>
          </p:nvPr>
        </p:nvSpPr>
        <p:spPr>
          <a:xfrm>
            <a:off x="679450" y="4716462"/>
            <a:ext cx="5438775" cy="4465637"/>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SzPts val="1800"/>
              <a:buNone/>
            </a:pPr>
            <a:r>
              <a:rPr lang="en-US" dirty="0"/>
              <a:t>Collective Worship may be whole school assemblies, visiting speakers, House Team assemblies, </a:t>
            </a:r>
            <a:r>
              <a:rPr lang="en-US" dirty="0" err="1" smtClean="0"/>
              <a:t>HoF</a:t>
            </a:r>
            <a:r>
              <a:rPr lang="en-US" dirty="0" smtClean="0"/>
              <a:t> </a:t>
            </a:r>
            <a:r>
              <a:rPr lang="en-US" dirty="0"/>
              <a:t>assemblies or Key Stage/class assemblies.</a:t>
            </a:r>
            <a:endParaRPr dirty="0"/>
          </a:p>
        </p:txBody>
      </p:sp>
      <p:sp>
        <p:nvSpPr>
          <p:cNvPr id="190" name="Google Shape;190;p5:notes"/>
          <p:cNvSpPr txBox="1"/>
          <p:nvPr/>
        </p:nvSpPr>
        <p:spPr>
          <a:xfrm>
            <a:off x="3849687" y="9428162"/>
            <a:ext cx="2946400" cy="4968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a:solidFill>
                  <a:srgbClr val="000000"/>
                </a:solidFill>
                <a:latin typeface="Arial"/>
                <a:ea typeface="Arial"/>
                <a:cs typeface="Arial"/>
                <a:sym typeface="Arial"/>
              </a:rPr>
              <a:t>5</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4"/>
        <p:cNvGrpSpPr/>
        <p:nvPr/>
      </p:nvGrpSpPr>
      <p:grpSpPr>
        <a:xfrm>
          <a:off x="0" y="0"/>
          <a:ext cx="0" cy="0"/>
          <a:chOff x="0" y="0"/>
          <a:chExt cx="0" cy="0"/>
        </a:xfrm>
      </p:grpSpPr>
      <p:sp>
        <p:nvSpPr>
          <p:cNvPr id="195" name="Google Shape;195;p6:notes"/>
          <p:cNvSpPr>
            <a:spLocks noGrp="1" noRot="1" noChangeAspect="1"/>
          </p:cNvSpPr>
          <p:nvPr>
            <p:ph type="sldImg" idx="2"/>
          </p:nvPr>
        </p:nvSpPr>
        <p:spPr>
          <a:xfrm>
            <a:off x="917575" y="744538"/>
            <a:ext cx="4964113" cy="3722687"/>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96" name="Google Shape;196;p6:notes"/>
          <p:cNvSpPr txBox="1">
            <a:spLocks noGrp="1"/>
          </p:cNvSpPr>
          <p:nvPr>
            <p:ph type="body" idx="1"/>
          </p:nvPr>
        </p:nvSpPr>
        <p:spPr>
          <a:xfrm>
            <a:off x="679450" y="4716462"/>
            <a:ext cx="5438775" cy="4465637"/>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SzPts val="1800"/>
              <a:buNone/>
            </a:pPr>
            <a:r>
              <a:rPr lang="en-US"/>
              <a:t>Teachers will bring children out to the playground to meet you.</a:t>
            </a:r>
            <a:endParaRPr/>
          </a:p>
        </p:txBody>
      </p:sp>
      <p:sp>
        <p:nvSpPr>
          <p:cNvPr id="197" name="Google Shape;197;p6:notes"/>
          <p:cNvSpPr txBox="1"/>
          <p:nvPr/>
        </p:nvSpPr>
        <p:spPr>
          <a:xfrm>
            <a:off x="3849687" y="9428162"/>
            <a:ext cx="2946400" cy="4968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a:solidFill>
                  <a:srgbClr val="000000"/>
                </a:solidFill>
                <a:latin typeface="Arial"/>
                <a:ea typeface="Arial"/>
                <a:cs typeface="Arial"/>
                <a:sym typeface="Arial"/>
              </a:rPr>
              <a:t>6</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1"/>
        <p:cNvGrpSpPr/>
        <p:nvPr/>
      </p:nvGrpSpPr>
      <p:grpSpPr>
        <a:xfrm>
          <a:off x="0" y="0"/>
          <a:ext cx="0" cy="0"/>
          <a:chOff x="0" y="0"/>
          <a:chExt cx="0" cy="0"/>
        </a:xfrm>
      </p:grpSpPr>
      <p:sp>
        <p:nvSpPr>
          <p:cNvPr id="202" name="Google Shape;202;p7:notes"/>
          <p:cNvSpPr txBox="1"/>
          <p:nvPr/>
        </p:nvSpPr>
        <p:spPr>
          <a:xfrm>
            <a:off x="3849687" y="9428162"/>
            <a:ext cx="2946400" cy="4968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a:solidFill>
                  <a:srgbClr val="000000"/>
                </a:solidFill>
                <a:latin typeface="Arial"/>
                <a:ea typeface="Arial"/>
                <a:cs typeface="Arial"/>
                <a:sym typeface="Arial"/>
              </a:rPr>
              <a:t>7</a:t>
            </a:fld>
            <a:endParaRPr/>
          </a:p>
        </p:txBody>
      </p:sp>
      <p:sp>
        <p:nvSpPr>
          <p:cNvPr id="203" name="Google Shape;203;p7:notes"/>
          <p:cNvSpPr>
            <a:spLocks noGrp="1" noRot="1" noChangeAspect="1"/>
          </p:cNvSpPr>
          <p:nvPr>
            <p:ph type="sldImg" idx="2"/>
          </p:nvPr>
        </p:nvSpPr>
        <p:spPr>
          <a:xfrm>
            <a:off x="917575" y="744538"/>
            <a:ext cx="4964113" cy="3722687"/>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204" name="Google Shape;204;p7:notes"/>
          <p:cNvSpPr txBox="1">
            <a:spLocks noGrp="1"/>
          </p:cNvSpPr>
          <p:nvPr>
            <p:ph type="body" idx="1"/>
          </p:nvPr>
        </p:nvSpPr>
        <p:spPr>
          <a:xfrm>
            <a:off x="679450" y="4716462"/>
            <a:ext cx="5438775" cy="4465637"/>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SzPts val="1800"/>
              <a:buNone/>
            </a:pPr>
            <a:r>
              <a:rPr lang="en-US" dirty="0"/>
              <a:t>Walking Bus – meets at the Museum of East Anglian Life at </a:t>
            </a:r>
            <a:r>
              <a:rPr lang="en-US" dirty="0" smtClean="0"/>
              <a:t>8:25 </a:t>
            </a:r>
            <a:r>
              <a:rPr lang="en-US" dirty="0"/>
              <a:t>and children are walked to school by a member of staff and parent helpers. Children can then be collected from the same place at approx. 3:30pm. Parents can ask for car park passes for </a:t>
            </a:r>
            <a:r>
              <a:rPr lang="en-US" dirty="0" err="1"/>
              <a:t>Iliffe</a:t>
            </a:r>
            <a:r>
              <a:rPr lang="en-US" dirty="0"/>
              <a:t> Way (near the ASDA car park) to park for FREE to meet their children.</a:t>
            </a:r>
            <a:endParaRPr dirty="0"/>
          </a:p>
          <a:p>
            <a:pPr marL="0" lvl="0" indent="0" algn="l" rtl="0">
              <a:spcBef>
                <a:spcPts val="0"/>
              </a:spcBef>
              <a:spcAft>
                <a:spcPts val="0"/>
              </a:spcAft>
              <a:buSzPts val="1800"/>
              <a:buNone/>
            </a:pPr>
            <a:r>
              <a:rPr lang="en-US" dirty="0"/>
              <a:t>They can also get museum passes to walk through the museum themselves. </a:t>
            </a:r>
            <a:endParaRPr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8"/>
        <p:cNvGrpSpPr/>
        <p:nvPr/>
      </p:nvGrpSpPr>
      <p:grpSpPr>
        <a:xfrm>
          <a:off x="0" y="0"/>
          <a:ext cx="0" cy="0"/>
          <a:chOff x="0" y="0"/>
          <a:chExt cx="0" cy="0"/>
        </a:xfrm>
      </p:grpSpPr>
      <p:sp>
        <p:nvSpPr>
          <p:cNvPr id="209" name="Google Shape;209;p8:notes"/>
          <p:cNvSpPr>
            <a:spLocks noGrp="1" noRot="1" noChangeAspect="1"/>
          </p:cNvSpPr>
          <p:nvPr>
            <p:ph type="sldImg" idx="2"/>
          </p:nvPr>
        </p:nvSpPr>
        <p:spPr>
          <a:xfrm>
            <a:off x="917575" y="744538"/>
            <a:ext cx="4964113" cy="3722687"/>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210" name="Google Shape;210;p8:notes"/>
          <p:cNvSpPr txBox="1">
            <a:spLocks noGrp="1"/>
          </p:cNvSpPr>
          <p:nvPr>
            <p:ph type="body" idx="1"/>
          </p:nvPr>
        </p:nvSpPr>
        <p:spPr>
          <a:xfrm>
            <a:off x="679450" y="4716462"/>
            <a:ext cx="5438775" cy="4465637"/>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SzPts val="1800"/>
              <a:buNone/>
            </a:pPr>
            <a:r>
              <a:rPr lang="en-US"/>
              <a:t>Other things to mention: We use ‘Penpals’ handwriting scheme, Twinkl spelling scheme, White Rose Maths Mastery. More information can be found on the website. </a:t>
            </a:r>
            <a:endParaRPr/>
          </a:p>
        </p:txBody>
      </p:sp>
      <p:sp>
        <p:nvSpPr>
          <p:cNvPr id="211" name="Google Shape;211;p8:notes"/>
          <p:cNvSpPr txBox="1"/>
          <p:nvPr/>
        </p:nvSpPr>
        <p:spPr>
          <a:xfrm>
            <a:off x="3849687" y="9428162"/>
            <a:ext cx="2946400" cy="4968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a:solidFill>
                  <a:srgbClr val="000000"/>
                </a:solidFill>
                <a:latin typeface="Arial"/>
                <a:ea typeface="Arial"/>
                <a:cs typeface="Arial"/>
                <a:sym typeface="Arial"/>
              </a:rPr>
              <a:t>8</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5"/>
        <p:cNvGrpSpPr/>
        <p:nvPr/>
      </p:nvGrpSpPr>
      <p:grpSpPr>
        <a:xfrm>
          <a:off x="0" y="0"/>
          <a:ext cx="0" cy="0"/>
          <a:chOff x="0" y="0"/>
          <a:chExt cx="0" cy="0"/>
        </a:xfrm>
      </p:grpSpPr>
      <p:sp>
        <p:nvSpPr>
          <p:cNvPr id="216" name="Google Shape;216;p9:notes"/>
          <p:cNvSpPr>
            <a:spLocks noGrp="1" noRot="1" noChangeAspect="1"/>
          </p:cNvSpPr>
          <p:nvPr>
            <p:ph type="sldImg" idx="2"/>
          </p:nvPr>
        </p:nvSpPr>
        <p:spPr>
          <a:xfrm>
            <a:off x="917575" y="744538"/>
            <a:ext cx="4964113" cy="3722687"/>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217" name="Google Shape;217;p9:notes"/>
          <p:cNvSpPr txBox="1">
            <a:spLocks noGrp="1"/>
          </p:cNvSpPr>
          <p:nvPr>
            <p:ph type="body" idx="1"/>
          </p:nvPr>
        </p:nvSpPr>
        <p:spPr>
          <a:xfrm>
            <a:off x="679450" y="4716462"/>
            <a:ext cx="5438775" cy="4465637"/>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18" name="Google Shape;218;p9:notes"/>
          <p:cNvSpPr txBox="1"/>
          <p:nvPr/>
        </p:nvSpPr>
        <p:spPr>
          <a:xfrm>
            <a:off x="3849687" y="9428162"/>
            <a:ext cx="2946400" cy="4968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a:solidFill>
                  <a:srgbClr val="000000"/>
                </a:solidFill>
                <a:latin typeface="Arial"/>
                <a:ea typeface="Arial"/>
                <a:cs typeface="Arial"/>
                <a:sym typeface="Arial"/>
              </a:rPr>
              <a:t>9</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38"/>
        <p:cNvGrpSpPr/>
        <p:nvPr/>
      </p:nvGrpSpPr>
      <p:grpSpPr>
        <a:xfrm>
          <a:off x="0" y="0"/>
          <a:ext cx="0" cy="0"/>
          <a:chOff x="0" y="0"/>
          <a:chExt cx="0" cy="0"/>
        </a:xfrm>
      </p:grpSpPr>
      <p:sp>
        <p:nvSpPr>
          <p:cNvPr id="39" name="Google Shape;39;p18"/>
          <p:cNvSpPr txBox="1">
            <a:spLocks noGrp="1"/>
          </p:cNvSpPr>
          <p:nvPr>
            <p:ph type="ctrTitle"/>
          </p:nvPr>
        </p:nvSpPr>
        <p:spPr>
          <a:xfrm>
            <a:off x="1371600" y="1511300"/>
            <a:ext cx="6400800" cy="2273300"/>
          </a:xfrm>
          <a:prstGeom prst="rect">
            <a:avLst/>
          </a:prstGeom>
          <a:noFill/>
          <a:ln>
            <a:noFill/>
          </a:ln>
          <a:effectLst>
            <a:outerShdw dist="45791" dir="2021404" algn="ctr" rotWithShape="0">
              <a:schemeClr val="lt2"/>
            </a:outerShdw>
          </a:effectLst>
        </p:spPr>
        <p:txBody>
          <a:bodyPr spcFirstLastPara="1" wrap="square" lIns="91425" tIns="45700" rIns="91425" bIns="45700" anchor="b" anchorCtr="0">
            <a:noAutofit/>
          </a:bodyPr>
          <a:lstStyle>
            <a:lvl1pPr lvl="0" algn="ctr">
              <a:spcBef>
                <a:spcPts val="0"/>
              </a:spcBef>
              <a:spcAft>
                <a:spcPts val="0"/>
              </a:spcAft>
              <a:buSzPts val="1400"/>
              <a:buNone/>
              <a:defRPr>
                <a:solidFill>
                  <a:schemeClr val="dk2"/>
                </a:solidFill>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40" name="Google Shape;40;p18"/>
          <p:cNvSpPr txBox="1">
            <a:spLocks noGrp="1"/>
          </p:cNvSpPr>
          <p:nvPr>
            <p:ph type="subTitle" idx="1"/>
          </p:nvPr>
        </p:nvSpPr>
        <p:spPr>
          <a:xfrm>
            <a:off x="1549400" y="4051300"/>
            <a:ext cx="6032500" cy="1003300"/>
          </a:xfrm>
          <a:prstGeom prst="rect">
            <a:avLst/>
          </a:prstGeom>
          <a:noFill/>
          <a:ln>
            <a:noFill/>
          </a:ln>
        </p:spPr>
        <p:txBody>
          <a:bodyPr spcFirstLastPara="1" wrap="square" lIns="91425" tIns="45700" rIns="91425" bIns="45700" anchor="t" anchorCtr="0">
            <a:noAutofit/>
          </a:bodyPr>
          <a:lstStyle>
            <a:lvl1pPr lvl="0" algn="ctr">
              <a:spcBef>
                <a:spcPts val="560"/>
              </a:spcBef>
              <a:spcAft>
                <a:spcPts val="0"/>
              </a:spcAft>
              <a:buClr>
                <a:schemeClr val="dk1"/>
              </a:buClr>
              <a:buSzPts val="2800"/>
              <a:buFont typeface="Comic Sans MS"/>
              <a:buNone/>
              <a:defRPr sz="2800"/>
            </a:lvl1pPr>
            <a:lvl2pPr lvl="1" algn="l">
              <a:spcBef>
                <a:spcPts val="360"/>
              </a:spcBef>
              <a:spcAft>
                <a:spcPts val="0"/>
              </a:spcAft>
              <a:buClr>
                <a:schemeClr val="dk1"/>
              </a:buClr>
              <a:buSzPts val="1800"/>
              <a:buChar char="–"/>
              <a:defRPr/>
            </a:lvl2pPr>
            <a:lvl3pPr lvl="2" algn="l">
              <a:spcBef>
                <a:spcPts val="360"/>
              </a:spcBef>
              <a:spcAft>
                <a:spcPts val="0"/>
              </a:spcAft>
              <a:buClr>
                <a:schemeClr val="dk1"/>
              </a:buClr>
              <a:buSzPts val="1800"/>
              <a:buChar char="•"/>
              <a:defRPr/>
            </a:lvl3pPr>
            <a:lvl4pPr lvl="3" algn="l">
              <a:spcBef>
                <a:spcPts val="360"/>
              </a:spcBef>
              <a:spcAft>
                <a:spcPts val="0"/>
              </a:spcAft>
              <a:buClr>
                <a:schemeClr val="dk1"/>
              </a:buClr>
              <a:buSzPts val="1800"/>
              <a:buChar char="–"/>
              <a:defRPr/>
            </a:lvl4pPr>
            <a:lvl5pPr lvl="4" algn="l">
              <a:spcBef>
                <a:spcPts val="360"/>
              </a:spcBef>
              <a:spcAft>
                <a:spcPts val="0"/>
              </a:spcAft>
              <a:buClr>
                <a:schemeClr val="dk1"/>
              </a:buClr>
              <a:buSzPts val="1800"/>
              <a:buChar char="»"/>
              <a:defRPr/>
            </a:lvl5pPr>
            <a:lvl6pPr lvl="5" algn="l">
              <a:spcBef>
                <a:spcPts val="360"/>
              </a:spcBef>
              <a:spcAft>
                <a:spcPts val="0"/>
              </a:spcAft>
              <a:buClr>
                <a:schemeClr val="dk1"/>
              </a:buClr>
              <a:buSzPts val="1800"/>
              <a:buChar char="»"/>
              <a:defRPr/>
            </a:lvl6pPr>
            <a:lvl7pPr lvl="6" algn="l">
              <a:spcBef>
                <a:spcPts val="360"/>
              </a:spcBef>
              <a:spcAft>
                <a:spcPts val="0"/>
              </a:spcAft>
              <a:buClr>
                <a:schemeClr val="dk1"/>
              </a:buClr>
              <a:buSzPts val="1800"/>
              <a:buChar char="»"/>
              <a:defRPr/>
            </a:lvl7pPr>
            <a:lvl8pPr lvl="7" algn="l">
              <a:spcBef>
                <a:spcPts val="360"/>
              </a:spcBef>
              <a:spcAft>
                <a:spcPts val="0"/>
              </a:spcAft>
              <a:buClr>
                <a:schemeClr val="dk1"/>
              </a:buClr>
              <a:buSzPts val="1800"/>
              <a:buChar char="»"/>
              <a:defRPr/>
            </a:lvl8pPr>
            <a:lvl9pPr lvl="8" algn="l">
              <a:spcBef>
                <a:spcPts val="360"/>
              </a:spcBef>
              <a:spcAft>
                <a:spcPts val="0"/>
              </a:spcAft>
              <a:buClr>
                <a:schemeClr val="dk1"/>
              </a:buClr>
              <a:buSzPts val="1800"/>
              <a:buChar char="»"/>
              <a:defRPr/>
            </a:lvl9pPr>
          </a:lstStyle>
          <a:p>
            <a:endParaRPr/>
          </a:p>
        </p:txBody>
      </p:sp>
      <p:sp>
        <p:nvSpPr>
          <p:cNvPr id="41" name="Google Shape;41;p18"/>
          <p:cNvSpPr txBox="1">
            <a:spLocks noGrp="1"/>
          </p:cNvSpPr>
          <p:nvPr>
            <p:ph type="dt" idx="10"/>
          </p:nvPr>
        </p:nvSpPr>
        <p:spPr>
          <a:xfrm>
            <a:off x="685800" y="6248400"/>
            <a:ext cx="1905000" cy="4572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18"/>
          <p:cNvSpPr txBox="1">
            <a:spLocks noGrp="1"/>
          </p:cNvSpPr>
          <p:nvPr>
            <p:ph type="ftr" idx="11"/>
          </p:nvPr>
        </p:nvSpPr>
        <p:spPr>
          <a:xfrm>
            <a:off x="3124200" y="6248400"/>
            <a:ext cx="2895600" cy="4572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3" name="Google Shape;43;p18"/>
          <p:cNvSpPr txBox="1">
            <a:spLocks noGrp="1"/>
          </p:cNvSpPr>
          <p:nvPr>
            <p:ph type="sldNum" idx="12"/>
          </p:nvPr>
        </p:nvSpPr>
        <p:spPr>
          <a:xfrm>
            <a:off x="6553200" y="6248400"/>
            <a:ext cx="1905000" cy="45720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1pPr>
            <a:lvl2pPr marL="0" marR="0" lvl="1"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2pPr>
            <a:lvl3pPr marL="0" marR="0" lvl="2"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3pPr>
            <a:lvl4pPr marL="0" marR="0" lvl="3"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4pPr>
            <a:lvl5pPr marL="0" marR="0" lvl="4"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5pPr>
            <a:lvl6pPr marL="0" marR="0" lvl="5"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6pPr>
            <a:lvl7pPr marL="0" marR="0" lvl="6"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7pPr>
            <a:lvl8pPr marL="0" marR="0" lvl="7"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8pPr>
            <a:lvl9pPr marL="0" marR="0" lvl="8"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146"/>
        <p:cNvGrpSpPr/>
        <p:nvPr/>
      </p:nvGrpSpPr>
      <p:grpSpPr>
        <a:xfrm>
          <a:off x="0" y="0"/>
          <a:ext cx="0" cy="0"/>
          <a:chOff x="0" y="0"/>
          <a:chExt cx="0" cy="0"/>
        </a:xfrm>
      </p:grpSpPr>
      <p:sp>
        <p:nvSpPr>
          <p:cNvPr id="147" name="Google Shape;147;p28"/>
          <p:cNvSpPr txBox="1">
            <a:spLocks noGrp="1"/>
          </p:cNvSpPr>
          <p:nvPr>
            <p:ph type="title"/>
          </p:nvPr>
        </p:nvSpPr>
        <p:spPr>
          <a:xfrm>
            <a:off x="685800" y="152400"/>
            <a:ext cx="6870700" cy="1600200"/>
          </a:xfrm>
          <a:prstGeom prst="rect">
            <a:avLst/>
          </a:prstGeom>
          <a:noFill/>
          <a:ln>
            <a:noFill/>
          </a:ln>
        </p:spPr>
        <p:txBody>
          <a:bodyPr spcFirstLastPara="1" wrap="square" lIns="91425" tIns="45700" rIns="91425" bIns="45700" anchor="b"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148" name="Google Shape;148;p28"/>
          <p:cNvSpPr txBox="1">
            <a:spLocks noGrp="1"/>
          </p:cNvSpPr>
          <p:nvPr>
            <p:ph type="body" idx="1"/>
          </p:nvPr>
        </p:nvSpPr>
        <p:spPr>
          <a:xfrm>
            <a:off x="685800" y="1828800"/>
            <a:ext cx="3771900" cy="3657600"/>
          </a:xfrm>
          <a:prstGeom prst="rect">
            <a:avLst/>
          </a:prstGeom>
          <a:noFill/>
          <a:ln>
            <a:noFill/>
          </a:ln>
        </p:spPr>
        <p:txBody>
          <a:bodyPr spcFirstLastPara="1" wrap="square" lIns="91425" tIns="45700" rIns="91425" bIns="45700" anchor="t" anchorCtr="0">
            <a:noAutofit/>
          </a:bodyPr>
          <a:lstStyle>
            <a:lvl1pPr marL="457200" lvl="0" indent="-406400" algn="l">
              <a:spcBef>
                <a:spcPts val="560"/>
              </a:spcBef>
              <a:spcAft>
                <a:spcPts val="0"/>
              </a:spcAft>
              <a:buClr>
                <a:schemeClr val="dk1"/>
              </a:buClr>
              <a:buSzPts val="2800"/>
              <a:buFont typeface="Comic Sans MS"/>
              <a:buChar char="•"/>
              <a:defRPr sz="2800"/>
            </a:lvl1pPr>
            <a:lvl2pPr marL="914400" lvl="1" indent="-381000" algn="l">
              <a:spcBef>
                <a:spcPts val="480"/>
              </a:spcBef>
              <a:spcAft>
                <a:spcPts val="0"/>
              </a:spcAft>
              <a:buClr>
                <a:schemeClr val="dk1"/>
              </a:buClr>
              <a:buSzPts val="2400"/>
              <a:buFont typeface="Comic Sans MS"/>
              <a:buChar char="–"/>
              <a:defRPr sz="2400"/>
            </a:lvl2pPr>
            <a:lvl3pPr marL="1371600" lvl="2" indent="-355600" algn="l">
              <a:spcBef>
                <a:spcPts val="400"/>
              </a:spcBef>
              <a:spcAft>
                <a:spcPts val="0"/>
              </a:spcAft>
              <a:buClr>
                <a:schemeClr val="dk1"/>
              </a:buClr>
              <a:buSzPts val="2000"/>
              <a:buFont typeface="Comic Sans MS"/>
              <a:buChar char="•"/>
              <a:defRPr sz="2000"/>
            </a:lvl3pPr>
            <a:lvl4pPr marL="1828800" lvl="3" indent="-342900" algn="l">
              <a:spcBef>
                <a:spcPts val="360"/>
              </a:spcBef>
              <a:spcAft>
                <a:spcPts val="0"/>
              </a:spcAft>
              <a:buClr>
                <a:schemeClr val="dk1"/>
              </a:buClr>
              <a:buSzPts val="1800"/>
              <a:buFont typeface="Comic Sans MS"/>
              <a:buChar char="–"/>
              <a:defRPr sz="1800"/>
            </a:lvl4pPr>
            <a:lvl5pPr marL="2286000" lvl="4" indent="-342900" algn="l">
              <a:spcBef>
                <a:spcPts val="360"/>
              </a:spcBef>
              <a:spcAft>
                <a:spcPts val="0"/>
              </a:spcAft>
              <a:buClr>
                <a:schemeClr val="dk1"/>
              </a:buClr>
              <a:buSzPts val="1800"/>
              <a:buFont typeface="Comic Sans MS"/>
              <a:buChar char="»"/>
              <a:defRPr sz="1800"/>
            </a:lvl5pPr>
            <a:lvl6pPr marL="2743200" lvl="5" indent="-342900" algn="l">
              <a:spcBef>
                <a:spcPts val="360"/>
              </a:spcBef>
              <a:spcAft>
                <a:spcPts val="0"/>
              </a:spcAft>
              <a:buClr>
                <a:schemeClr val="dk1"/>
              </a:buClr>
              <a:buSzPts val="1800"/>
              <a:buFont typeface="Comic Sans MS"/>
              <a:buChar char="»"/>
              <a:defRPr sz="1800"/>
            </a:lvl6pPr>
            <a:lvl7pPr marL="3200400" lvl="6" indent="-342900" algn="l">
              <a:spcBef>
                <a:spcPts val="360"/>
              </a:spcBef>
              <a:spcAft>
                <a:spcPts val="0"/>
              </a:spcAft>
              <a:buClr>
                <a:schemeClr val="dk1"/>
              </a:buClr>
              <a:buSzPts val="1800"/>
              <a:buFont typeface="Comic Sans MS"/>
              <a:buChar char="»"/>
              <a:defRPr sz="1800"/>
            </a:lvl7pPr>
            <a:lvl8pPr marL="3657600" lvl="7" indent="-342900" algn="l">
              <a:spcBef>
                <a:spcPts val="360"/>
              </a:spcBef>
              <a:spcAft>
                <a:spcPts val="0"/>
              </a:spcAft>
              <a:buClr>
                <a:schemeClr val="dk1"/>
              </a:buClr>
              <a:buSzPts val="1800"/>
              <a:buFont typeface="Comic Sans MS"/>
              <a:buChar char="»"/>
              <a:defRPr sz="1800"/>
            </a:lvl8pPr>
            <a:lvl9pPr marL="4114800" lvl="8" indent="-342900" algn="l">
              <a:spcBef>
                <a:spcPts val="360"/>
              </a:spcBef>
              <a:spcAft>
                <a:spcPts val="0"/>
              </a:spcAft>
              <a:buClr>
                <a:schemeClr val="dk1"/>
              </a:buClr>
              <a:buSzPts val="1800"/>
              <a:buFont typeface="Comic Sans MS"/>
              <a:buChar char="»"/>
              <a:defRPr sz="1800"/>
            </a:lvl9pPr>
          </a:lstStyle>
          <a:p>
            <a:endParaRPr/>
          </a:p>
        </p:txBody>
      </p:sp>
      <p:sp>
        <p:nvSpPr>
          <p:cNvPr id="149" name="Google Shape;149;p28"/>
          <p:cNvSpPr txBox="1">
            <a:spLocks noGrp="1"/>
          </p:cNvSpPr>
          <p:nvPr>
            <p:ph type="body" idx="2"/>
          </p:nvPr>
        </p:nvSpPr>
        <p:spPr>
          <a:xfrm>
            <a:off x="4610100" y="1828800"/>
            <a:ext cx="3771900" cy="3657600"/>
          </a:xfrm>
          <a:prstGeom prst="rect">
            <a:avLst/>
          </a:prstGeom>
          <a:noFill/>
          <a:ln>
            <a:noFill/>
          </a:ln>
        </p:spPr>
        <p:txBody>
          <a:bodyPr spcFirstLastPara="1" wrap="square" lIns="91425" tIns="45700" rIns="91425" bIns="45700" anchor="t" anchorCtr="0">
            <a:noAutofit/>
          </a:bodyPr>
          <a:lstStyle>
            <a:lvl1pPr marL="457200" lvl="0" indent="-406400" algn="l">
              <a:spcBef>
                <a:spcPts val="560"/>
              </a:spcBef>
              <a:spcAft>
                <a:spcPts val="0"/>
              </a:spcAft>
              <a:buClr>
                <a:schemeClr val="dk1"/>
              </a:buClr>
              <a:buSzPts val="2800"/>
              <a:buFont typeface="Comic Sans MS"/>
              <a:buChar char="•"/>
              <a:defRPr sz="2800"/>
            </a:lvl1pPr>
            <a:lvl2pPr marL="914400" lvl="1" indent="-381000" algn="l">
              <a:spcBef>
                <a:spcPts val="480"/>
              </a:spcBef>
              <a:spcAft>
                <a:spcPts val="0"/>
              </a:spcAft>
              <a:buClr>
                <a:schemeClr val="dk1"/>
              </a:buClr>
              <a:buSzPts val="2400"/>
              <a:buFont typeface="Comic Sans MS"/>
              <a:buChar char="–"/>
              <a:defRPr sz="2400"/>
            </a:lvl2pPr>
            <a:lvl3pPr marL="1371600" lvl="2" indent="-355600" algn="l">
              <a:spcBef>
                <a:spcPts val="400"/>
              </a:spcBef>
              <a:spcAft>
                <a:spcPts val="0"/>
              </a:spcAft>
              <a:buClr>
                <a:schemeClr val="dk1"/>
              </a:buClr>
              <a:buSzPts val="2000"/>
              <a:buFont typeface="Comic Sans MS"/>
              <a:buChar char="•"/>
              <a:defRPr sz="2000"/>
            </a:lvl3pPr>
            <a:lvl4pPr marL="1828800" lvl="3" indent="-342900" algn="l">
              <a:spcBef>
                <a:spcPts val="360"/>
              </a:spcBef>
              <a:spcAft>
                <a:spcPts val="0"/>
              </a:spcAft>
              <a:buClr>
                <a:schemeClr val="dk1"/>
              </a:buClr>
              <a:buSzPts val="1800"/>
              <a:buFont typeface="Comic Sans MS"/>
              <a:buChar char="–"/>
              <a:defRPr sz="1800"/>
            </a:lvl4pPr>
            <a:lvl5pPr marL="2286000" lvl="4" indent="-342900" algn="l">
              <a:spcBef>
                <a:spcPts val="360"/>
              </a:spcBef>
              <a:spcAft>
                <a:spcPts val="0"/>
              </a:spcAft>
              <a:buClr>
                <a:schemeClr val="dk1"/>
              </a:buClr>
              <a:buSzPts val="1800"/>
              <a:buFont typeface="Comic Sans MS"/>
              <a:buChar char="»"/>
              <a:defRPr sz="1800"/>
            </a:lvl5pPr>
            <a:lvl6pPr marL="2743200" lvl="5" indent="-342900" algn="l">
              <a:spcBef>
                <a:spcPts val="360"/>
              </a:spcBef>
              <a:spcAft>
                <a:spcPts val="0"/>
              </a:spcAft>
              <a:buClr>
                <a:schemeClr val="dk1"/>
              </a:buClr>
              <a:buSzPts val="1800"/>
              <a:buFont typeface="Comic Sans MS"/>
              <a:buChar char="»"/>
              <a:defRPr sz="1800"/>
            </a:lvl6pPr>
            <a:lvl7pPr marL="3200400" lvl="6" indent="-342900" algn="l">
              <a:spcBef>
                <a:spcPts val="360"/>
              </a:spcBef>
              <a:spcAft>
                <a:spcPts val="0"/>
              </a:spcAft>
              <a:buClr>
                <a:schemeClr val="dk1"/>
              </a:buClr>
              <a:buSzPts val="1800"/>
              <a:buFont typeface="Comic Sans MS"/>
              <a:buChar char="»"/>
              <a:defRPr sz="1800"/>
            </a:lvl7pPr>
            <a:lvl8pPr marL="3657600" lvl="7" indent="-342900" algn="l">
              <a:spcBef>
                <a:spcPts val="360"/>
              </a:spcBef>
              <a:spcAft>
                <a:spcPts val="0"/>
              </a:spcAft>
              <a:buClr>
                <a:schemeClr val="dk1"/>
              </a:buClr>
              <a:buSzPts val="1800"/>
              <a:buFont typeface="Comic Sans MS"/>
              <a:buChar char="»"/>
              <a:defRPr sz="1800"/>
            </a:lvl8pPr>
            <a:lvl9pPr marL="4114800" lvl="8" indent="-342900" algn="l">
              <a:spcBef>
                <a:spcPts val="360"/>
              </a:spcBef>
              <a:spcAft>
                <a:spcPts val="0"/>
              </a:spcAft>
              <a:buClr>
                <a:schemeClr val="dk1"/>
              </a:buClr>
              <a:buSzPts val="1800"/>
              <a:buFont typeface="Comic Sans MS"/>
              <a:buChar char="»"/>
              <a:defRPr sz="1800"/>
            </a:lvl9pPr>
          </a:lstStyle>
          <a:p>
            <a:endParaRPr/>
          </a:p>
        </p:txBody>
      </p:sp>
      <p:sp>
        <p:nvSpPr>
          <p:cNvPr id="150" name="Google Shape;150;p28"/>
          <p:cNvSpPr txBox="1">
            <a:spLocks noGrp="1"/>
          </p:cNvSpPr>
          <p:nvPr>
            <p:ph type="dt" idx="10"/>
          </p:nvPr>
        </p:nvSpPr>
        <p:spPr>
          <a:xfrm>
            <a:off x="1371600" y="6248400"/>
            <a:ext cx="1905000" cy="4572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1" name="Google Shape;151;p28"/>
          <p:cNvSpPr txBox="1">
            <a:spLocks noGrp="1"/>
          </p:cNvSpPr>
          <p:nvPr>
            <p:ph type="ftr" idx="11"/>
          </p:nvPr>
        </p:nvSpPr>
        <p:spPr>
          <a:xfrm>
            <a:off x="3556000" y="6248400"/>
            <a:ext cx="2895600" cy="4572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2" name="Google Shape;152;p28"/>
          <p:cNvSpPr txBox="1">
            <a:spLocks noGrp="1"/>
          </p:cNvSpPr>
          <p:nvPr>
            <p:ph type="sldNum" idx="12"/>
          </p:nvPr>
        </p:nvSpPr>
        <p:spPr>
          <a:xfrm>
            <a:off x="6718300" y="6248400"/>
            <a:ext cx="1905000" cy="45720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1pPr>
            <a:lvl2pPr marL="0" marR="0" lvl="1"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2pPr>
            <a:lvl3pPr marL="0" marR="0" lvl="2"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3pPr>
            <a:lvl4pPr marL="0" marR="0" lvl="3"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4pPr>
            <a:lvl5pPr marL="0" marR="0" lvl="4"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5pPr>
            <a:lvl6pPr marL="0" marR="0" lvl="5"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6pPr>
            <a:lvl7pPr marL="0" marR="0" lvl="6"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7pPr>
            <a:lvl8pPr marL="0" marR="0" lvl="7"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8pPr>
            <a:lvl9pPr marL="0" marR="0" lvl="8"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53"/>
        <p:cNvGrpSpPr/>
        <p:nvPr/>
      </p:nvGrpSpPr>
      <p:grpSpPr>
        <a:xfrm>
          <a:off x="0" y="0"/>
          <a:ext cx="0" cy="0"/>
          <a:chOff x="0" y="0"/>
          <a:chExt cx="0" cy="0"/>
        </a:xfrm>
      </p:grpSpPr>
      <p:sp>
        <p:nvSpPr>
          <p:cNvPr id="154" name="Google Shape;154;p29"/>
          <p:cNvSpPr txBox="1">
            <a:spLocks noGrp="1"/>
          </p:cNvSpPr>
          <p:nvPr>
            <p:ph type="title"/>
          </p:nvPr>
        </p:nvSpPr>
        <p:spPr>
          <a:xfrm>
            <a:off x="722313" y="4406900"/>
            <a:ext cx="7772400" cy="1362075"/>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sz="4000" b="1" cap="none"/>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155" name="Google Shape;155;p29"/>
          <p:cNvSpPr txBox="1">
            <a:spLocks noGrp="1"/>
          </p:cNvSpPr>
          <p:nvPr>
            <p:ph type="body" idx="1"/>
          </p:nvPr>
        </p:nvSpPr>
        <p:spPr>
          <a:xfrm>
            <a:off x="722313" y="2906713"/>
            <a:ext cx="7772400" cy="1500187"/>
          </a:xfrm>
          <a:prstGeom prst="rect">
            <a:avLst/>
          </a:prstGeom>
          <a:noFill/>
          <a:ln>
            <a:noFill/>
          </a:ln>
        </p:spPr>
        <p:txBody>
          <a:bodyPr spcFirstLastPara="1" wrap="square" lIns="91425" tIns="45700" rIns="91425" bIns="45700" anchor="b" anchorCtr="0">
            <a:noAutofit/>
          </a:bodyPr>
          <a:lstStyle>
            <a:lvl1pPr marL="457200" lvl="0" indent="-228600" algn="l">
              <a:spcBef>
                <a:spcPts val="400"/>
              </a:spcBef>
              <a:spcAft>
                <a:spcPts val="0"/>
              </a:spcAft>
              <a:buClr>
                <a:schemeClr val="dk1"/>
              </a:buClr>
              <a:buSzPts val="2000"/>
              <a:buFont typeface="Comic Sans MS"/>
              <a:buNone/>
              <a:defRPr sz="2000"/>
            </a:lvl1pPr>
            <a:lvl2pPr marL="914400" lvl="1" indent="-228600" algn="l">
              <a:spcBef>
                <a:spcPts val="360"/>
              </a:spcBef>
              <a:spcAft>
                <a:spcPts val="0"/>
              </a:spcAft>
              <a:buClr>
                <a:schemeClr val="dk1"/>
              </a:buClr>
              <a:buSzPts val="1800"/>
              <a:buFont typeface="Comic Sans MS"/>
              <a:buNone/>
              <a:defRPr sz="1800"/>
            </a:lvl2pPr>
            <a:lvl3pPr marL="1371600" lvl="2" indent="-228600" algn="l">
              <a:spcBef>
                <a:spcPts val="320"/>
              </a:spcBef>
              <a:spcAft>
                <a:spcPts val="0"/>
              </a:spcAft>
              <a:buClr>
                <a:schemeClr val="dk1"/>
              </a:buClr>
              <a:buSzPts val="1600"/>
              <a:buFont typeface="Comic Sans MS"/>
              <a:buNone/>
              <a:defRPr sz="1600"/>
            </a:lvl3pPr>
            <a:lvl4pPr marL="1828800" lvl="3" indent="-228600" algn="l">
              <a:spcBef>
                <a:spcPts val="280"/>
              </a:spcBef>
              <a:spcAft>
                <a:spcPts val="0"/>
              </a:spcAft>
              <a:buClr>
                <a:schemeClr val="dk1"/>
              </a:buClr>
              <a:buSzPts val="1400"/>
              <a:buFont typeface="Comic Sans MS"/>
              <a:buNone/>
              <a:defRPr sz="1400"/>
            </a:lvl4pPr>
            <a:lvl5pPr marL="2286000" lvl="4" indent="-228600" algn="l">
              <a:spcBef>
                <a:spcPts val="280"/>
              </a:spcBef>
              <a:spcAft>
                <a:spcPts val="0"/>
              </a:spcAft>
              <a:buClr>
                <a:schemeClr val="dk1"/>
              </a:buClr>
              <a:buSzPts val="1400"/>
              <a:buFont typeface="Comic Sans MS"/>
              <a:buNone/>
              <a:defRPr sz="1400"/>
            </a:lvl5pPr>
            <a:lvl6pPr marL="2743200" lvl="5" indent="-228600" algn="l">
              <a:spcBef>
                <a:spcPts val="280"/>
              </a:spcBef>
              <a:spcAft>
                <a:spcPts val="0"/>
              </a:spcAft>
              <a:buClr>
                <a:schemeClr val="dk1"/>
              </a:buClr>
              <a:buSzPts val="1400"/>
              <a:buFont typeface="Comic Sans MS"/>
              <a:buNone/>
              <a:defRPr sz="1400"/>
            </a:lvl6pPr>
            <a:lvl7pPr marL="3200400" lvl="6" indent="-228600" algn="l">
              <a:spcBef>
                <a:spcPts val="280"/>
              </a:spcBef>
              <a:spcAft>
                <a:spcPts val="0"/>
              </a:spcAft>
              <a:buClr>
                <a:schemeClr val="dk1"/>
              </a:buClr>
              <a:buSzPts val="1400"/>
              <a:buFont typeface="Comic Sans MS"/>
              <a:buNone/>
              <a:defRPr sz="1400"/>
            </a:lvl7pPr>
            <a:lvl8pPr marL="3657600" lvl="7" indent="-228600" algn="l">
              <a:spcBef>
                <a:spcPts val="280"/>
              </a:spcBef>
              <a:spcAft>
                <a:spcPts val="0"/>
              </a:spcAft>
              <a:buClr>
                <a:schemeClr val="dk1"/>
              </a:buClr>
              <a:buSzPts val="1400"/>
              <a:buFont typeface="Comic Sans MS"/>
              <a:buNone/>
              <a:defRPr sz="1400"/>
            </a:lvl8pPr>
            <a:lvl9pPr marL="4114800" lvl="8" indent="-228600" algn="l">
              <a:spcBef>
                <a:spcPts val="280"/>
              </a:spcBef>
              <a:spcAft>
                <a:spcPts val="0"/>
              </a:spcAft>
              <a:buClr>
                <a:schemeClr val="dk1"/>
              </a:buClr>
              <a:buSzPts val="1400"/>
              <a:buFont typeface="Comic Sans MS"/>
              <a:buNone/>
              <a:defRPr sz="1400"/>
            </a:lvl9pPr>
          </a:lstStyle>
          <a:p>
            <a:endParaRPr/>
          </a:p>
        </p:txBody>
      </p:sp>
      <p:sp>
        <p:nvSpPr>
          <p:cNvPr id="156" name="Google Shape;156;p29"/>
          <p:cNvSpPr txBox="1">
            <a:spLocks noGrp="1"/>
          </p:cNvSpPr>
          <p:nvPr>
            <p:ph type="dt" idx="10"/>
          </p:nvPr>
        </p:nvSpPr>
        <p:spPr>
          <a:xfrm>
            <a:off x="1371600" y="6248400"/>
            <a:ext cx="1905000" cy="4572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7" name="Google Shape;157;p29"/>
          <p:cNvSpPr txBox="1">
            <a:spLocks noGrp="1"/>
          </p:cNvSpPr>
          <p:nvPr>
            <p:ph type="ftr" idx="11"/>
          </p:nvPr>
        </p:nvSpPr>
        <p:spPr>
          <a:xfrm>
            <a:off x="3556000" y="6248400"/>
            <a:ext cx="2895600" cy="4572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8" name="Google Shape;158;p29"/>
          <p:cNvSpPr txBox="1">
            <a:spLocks noGrp="1"/>
          </p:cNvSpPr>
          <p:nvPr>
            <p:ph type="sldNum" idx="12"/>
          </p:nvPr>
        </p:nvSpPr>
        <p:spPr>
          <a:xfrm>
            <a:off x="6718300" y="6248400"/>
            <a:ext cx="1905000" cy="45720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1pPr>
            <a:lvl2pPr marL="0" marR="0" lvl="1"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2pPr>
            <a:lvl3pPr marL="0" marR="0" lvl="2"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3pPr>
            <a:lvl4pPr marL="0" marR="0" lvl="3"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4pPr>
            <a:lvl5pPr marL="0" marR="0" lvl="4"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5pPr>
            <a:lvl6pPr marL="0" marR="0" lvl="5"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6pPr>
            <a:lvl7pPr marL="0" marR="0" lvl="6"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7pPr>
            <a:lvl8pPr marL="0" marR="0" lvl="7"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8pPr>
            <a:lvl9pPr marL="0" marR="0" lvl="8"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96"/>
        <p:cNvGrpSpPr/>
        <p:nvPr/>
      </p:nvGrpSpPr>
      <p:grpSpPr>
        <a:xfrm>
          <a:off x="0" y="0"/>
          <a:ext cx="0" cy="0"/>
          <a:chOff x="0" y="0"/>
          <a:chExt cx="0" cy="0"/>
        </a:xfrm>
      </p:grpSpPr>
      <p:sp>
        <p:nvSpPr>
          <p:cNvPr id="97" name="Google Shape;97;p20"/>
          <p:cNvSpPr txBox="1">
            <a:spLocks noGrp="1"/>
          </p:cNvSpPr>
          <p:nvPr>
            <p:ph type="dt" idx="10"/>
          </p:nvPr>
        </p:nvSpPr>
        <p:spPr>
          <a:xfrm>
            <a:off x="1371600" y="6248400"/>
            <a:ext cx="1905000" cy="4572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98" name="Google Shape;98;p20"/>
          <p:cNvSpPr txBox="1">
            <a:spLocks noGrp="1"/>
          </p:cNvSpPr>
          <p:nvPr>
            <p:ph type="ftr" idx="11"/>
          </p:nvPr>
        </p:nvSpPr>
        <p:spPr>
          <a:xfrm>
            <a:off x="3556000" y="6248400"/>
            <a:ext cx="2895600" cy="4572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99" name="Google Shape;99;p20"/>
          <p:cNvSpPr txBox="1">
            <a:spLocks noGrp="1"/>
          </p:cNvSpPr>
          <p:nvPr>
            <p:ph type="sldNum" idx="12"/>
          </p:nvPr>
        </p:nvSpPr>
        <p:spPr>
          <a:xfrm>
            <a:off x="6718300" y="6248400"/>
            <a:ext cx="1905000" cy="45720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1pPr>
            <a:lvl2pPr marL="0" marR="0" lvl="1"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2pPr>
            <a:lvl3pPr marL="0" marR="0" lvl="2"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3pPr>
            <a:lvl4pPr marL="0" marR="0" lvl="3"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4pPr>
            <a:lvl5pPr marL="0" marR="0" lvl="4"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5pPr>
            <a:lvl6pPr marL="0" marR="0" lvl="5"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6pPr>
            <a:lvl7pPr marL="0" marR="0" lvl="6"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7pPr>
            <a:lvl8pPr marL="0" marR="0" lvl="7"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8pPr>
            <a:lvl9pPr marL="0" marR="0" lvl="8"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00"/>
        <p:cNvGrpSpPr/>
        <p:nvPr/>
      </p:nvGrpSpPr>
      <p:grpSpPr>
        <a:xfrm>
          <a:off x="0" y="0"/>
          <a:ext cx="0" cy="0"/>
          <a:chOff x="0" y="0"/>
          <a:chExt cx="0" cy="0"/>
        </a:xfrm>
      </p:grpSpPr>
      <p:sp>
        <p:nvSpPr>
          <p:cNvPr id="101" name="Google Shape;101;p21"/>
          <p:cNvSpPr txBox="1">
            <a:spLocks noGrp="1"/>
          </p:cNvSpPr>
          <p:nvPr>
            <p:ph type="title"/>
          </p:nvPr>
        </p:nvSpPr>
        <p:spPr>
          <a:xfrm>
            <a:off x="685800" y="152400"/>
            <a:ext cx="6870700" cy="1600200"/>
          </a:xfrm>
          <a:prstGeom prst="rect">
            <a:avLst/>
          </a:prstGeom>
          <a:noFill/>
          <a:ln>
            <a:noFill/>
          </a:ln>
        </p:spPr>
        <p:txBody>
          <a:bodyPr spcFirstLastPara="1" wrap="square" lIns="91425" tIns="45700" rIns="91425" bIns="45700" anchor="b"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102" name="Google Shape;102;p21"/>
          <p:cNvSpPr txBox="1">
            <a:spLocks noGrp="1"/>
          </p:cNvSpPr>
          <p:nvPr>
            <p:ph type="body" idx="1"/>
          </p:nvPr>
        </p:nvSpPr>
        <p:spPr>
          <a:xfrm>
            <a:off x="685800" y="1828800"/>
            <a:ext cx="7696200" cy="3657600"/>
          </a:xfrm>
          <a:prstGeom prst="rect">
            <a:avLst/>
          </a:prstGeom>
          <a:noFill/>
          <a:ln>
            <a:noFill/>
          </a:ln>
        </p:spPr>
        <p:txBody>
          <a:bodyPr spcFirstLastPara="1" wrap="square" lIns="91425" tIns="45700" rIns="91425" bIns="45700" anchor="t" anchorCtr="0">
            <a:no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103" name="Google Shape;103;p21"/>
          <p:cNvSpPr txBox="1">
            <a:spLocks noGrp="1"/>
          </p:cNvSpPr>
          <p:nvPr>
            <p:ph type="dt" idx="10"/>
          </p:nvPr>
        </p:nvSpPr>
        <p:spPr>
          <a:xfrm>
            <a:off x="1371600" y="6248400"/>
            <a:ext cx="1905000" cy="4572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04" name="Google Shape;104;p21"/>
          <p:cNvSpPr txBox="1">
            <a:spLocks noGrp="1"/>
          </p:cNvSpPr>
          <p:nvPr>
            <p:ph type="ftr" idx="11"/>
          </p:nvPr>
        </p:nvSpPr>
        <p:spPr>
          <a:xfrm>
            <a:off x="3556000" y="6248400"/>
            <a:ext cx="2895600" cy="4572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05" name="Google Shape;105;p21"/>
          <p:cNvSpPr txBox="1">
            <a:spLocks noGrp="1"/>
          </p:cNvSpPr>
          <p:nvPr>
            <p:ph type="sldNum" idx="12"/>
          </p:nvPr>
        </p:nvSpPr>
        <p:spPr>
          <a:xfrm>
            <a:off x="6718300" y="6248400"/>
            <a:ext cx="1905000" cy="45720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1pPr>
            <a:lvl2pPr marL="0" marR="0" lvl="1"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2pPr>
            <a:lvl3pPr marL="0" marR="0" lvl="2"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3pPr>
            <a:lvl4pPr marL="0" marR="0" lvl="3"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4pPr>
            <a:lvl5pPr marL="0" marR="0" lvl="4"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5pPr>
            <a:lvl6pPr marL="0" marR="0" lvl="5"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6pPr>
            <a:lvl7pPr marL="0" marR="0" lvl="6"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7pPr>
            <a:lvl8pPr marL="0" marR="0" lvl="7"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8pPr>
            <a:lvl9pPr marL="0" marR="0" lvl="8"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106"/>
        <p:cNvGrpSpPr/>
        <p:nvPr/>
      </p:nvGrpSpPr>
      <p:grpSpPr>
        <a:xfrm>
          <a:off x="0" y="0"/>
          <a:ext cx="0" cy="0"/>
          <a:chOff x="0" y="0"/>
          <a:chExt cx="0" cy="0"/>
        </a:xfrm>
      </p:grpSpPr>
      <p:sp>
        <p:nvSpPr>
          <p:cNvPr id="107" name="Google Shape;107;p22"/>
          <p:cNvSpPr txBox="1">
            <a:spLocks noGrp="1"/>
          </p:cNvSpPr>
          <p:nvPr>
            <p:ph type="title"/>
          </p:nvPr>
        </p:nvSpPr>
        <p:spPr>
          <a:xfrm rot="5400000">
            <a:off x="4752975" y="1857375"/>
            <a:ext cx="5334000" cy="1924050"/>
          </a:xfrm>
          <a:prstGeom prst="rect">
            <a:avLst/>
          </a:prstGeom>
          <a:noFill/>
          <a:ln>
            <a:noFill/>
          </a:ln>
        </p:spPr>
        <p:txBody>
          <a:bodyPr spcFirstLastPara="1" wrap="square" lIns="91425" tIns="45700" rIns="91425" bIns="45700" anchor="b"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108" name="Google Shape;108;p22"/>
          <p:cNvSpPr txBox="1">
            <a:spLocks noGrp="1"/>
          </p:cNvSpPr>
          <p:nvPr>
            <p:ph type="body" idx="1"/>
          </p:nvPr>
        </p:nvSpPr>
        <p:spPr>
          <a:xfrm rot="5400000">
            <a:off x="828675" y="9525"/>
            <a:ext cx="5334000" cy="5619750"/>
          </a:xfrm>
          <a:prstGeom prst="rect">
            <a:avLst/>
          </a:prstGeom>
          <a:noFill/>
          <a:ln>
            <a:noFill/>
          </a:ln>
        </p:spPr>
        <p:txBody>
          <a:bodyPr spcFirstLastPara="1" wrap="square" lIns="91425" tIns="45700" rIns="91425" bIns="45700" anchor="t" anchorCtr="0">
            <a:no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109" name="Google Shape;109;p22"/>
          <p:cNvSpPr txBox="1">
            <a:spLocks noGrp="1"/>
          </p:cNvSpPr>
          <p:nvPr>
            <p:ph type="dt" idx="10"/>
          </p:nvPr>
        </p:nvSpPr>
        <p:spPr>
          <a:xfrm>
            <a:off x="1371600" y="6248400"/>
            <a:ext cx="1905000" cy="4572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10" name="Google Shape;110;p22"/>
          <p:cNvSpPr txBox="1">
            <a:spLocks noGrp="1"/>
          </p:cNvSpPr>
          <p:nvPr>
            <p:ph type="ftr" idx="11"/>
          </p:nvPr>
        </p:nvSpPr>
        <p:spPr>
          <a:xfrm>
            <a:off x="3556000" y="6248400"/>
            <a:ext cx="2895600" cy="4572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11" name="Google Shape;111;p22"/>
          <p:cNvSpPr txBox="1">
            <a:spLocks noGrp="1"/>
          </p:cNvSpPr>
          <p:nvPr>
            <p:ph type="sldNum" idx="12"/>
          </p:nvPr>
        </p:nvSpPr>
        <p:spPr>
          <a:xfrm>
            <a:off x="6718300" y="6248400"/>
            <a:ext cx="1905000" cy="45720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1pPr>
            <a:lvl2pPr marL="0" marR="0" lvl="1"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2pPr>
            <a:lvl3pPr marL="0" marR="0" lvl="2"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3pPr>
            <a:lvl4pPr marL="0" marR="0" lvl="3"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4pPr>
            <a:lvl5pPr marL="0" marR="0" lvl="4"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5pPr>
            <a:lvl6pPr marL="0" marR="0" lvl="5"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6pPr>
            <a:lvl7pPr marL="0" marR="0" lvl="6"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7pPr>
            <a:lvl8pPr marL="0" marR="0" lvl="7"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8pPr>
            <a:lvl9pPr marL="0" marR="0" lvl="8"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112"/>
        <p:cNvGrpSpPr/>
        <p:nvPr/>
      </p:nvGrpSpPr>
      <p:grpSpPr>
        <a:xfrm>
          <a:off x="0" y="0"/>
          <a:ext cx="0" cy="0"/>
          <a:chOff x="0" y="0"/>
          <a:chExt cx="0" cy="0"/>
        </a:xfrm>
      </p:grpSpPr>
      <p:sp>
        <p:nvSpPr>
          <p:cNvPr id="113" name="Google Shape;113;p23"/>
          <p:cNvSpPr txBox="1">
            <a:spLocks noGrp="1"/>
          </p:cNvSpPr>
          <p:nvPr>
            <p:ph type="title"/>
          </p:nvPr>
        </p:nvSpPr>
        <p:spPr>
          <a:xfrm>
            <a:off x="685800" y="152400"/>
            <a:ext cx="6870700" cy="1600200"/>
          </a:xfrm>
          <a:prstGeom prst="rect">
            <a:avLst/>
          </a:prstGeom>
          <a:noFill/>
          <a:ln>
            <a:noFill/>
          </a:ln>
        </p:spPr>
        <p:txBody>
          <a:bodyPr spcFirstLastPara="1" wrap="square" lIns="91425" tIns="45700" rIns="91425" bIns="45700" anchor="b"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114" name="Google Shape;114;p23"/>
          <p:cNvSpPr txBox="1">
            <a:spLocks noGrp="1"/>
          </p:cNvSpPr>
          <p:nvPr>
            <p:ph type="body" idx="1"/>
          </p:nvPr>
        </p:nvSpPr>
        <p:spPr>
          <a:xfrm rot="5400000">
            <a:off x="2705100" y="-190500"/>
            <a:ext cx="3657600" cy="7696200"/>
          </a:xfrm>
          <a:prstGeom prst="rect">
            <a:avLst/>
          </a:prstGeom>
          <a:noFill/>
          <a:ln>
            <a:noFill/>
          </a:ln>
        </p:spPr>
        <p:txBody>
          <a:bodyPr spcFirstLastPara="1" wrap="square" lIns="91425" tIns="45700" rIns="91425" bIns="45700" anchor="t" anchorCtr="0">
            <a:no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115" name="Google Shape;115;p23"/>
          <p:cNvSpPr txBox="1">
            <a:spLocks noGrp="1"/>
          </p:cNvSpPr>
          <p:nvPr>
            <p:ph type="dt" idx="10"/>
          </p:nvPr>
        </p:nvSpPr>
        <p:spPr>
          <a:xfrm>
            <a:off x="1371600" y="6248400"/>
            <a:ext cx="1905000" cy="4572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16" name="Google Shape;116;p23"/>
          <p:cNvSpPr txBox="1">
            <a:spLocks noGrp="1"/>
          </p:cNvSpPr>
          <p:nvPr>
            <p:ph type="ftr" idx="11"/>
          </p:nvPr>
        </p:nvSpPr>
        <p:spPr>
          <a:xfrm>
            <a:off x="3556000" y="6248400"/>
            <a:ext cx="2895600" cy="4572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17" name="Google Shape;117;p23"/>
          <p:cNvSpPr txBox="1">
            <a:spLocks noGrp="1"/>
          </p:cNvSpPr>
          <p:nvPr>
            <p:ph type="sldNum" idx="12"/>
          </p:nvPr>
        </p:nvSpPr>
        <p:spPr>
          <a:xfrm>
            <a:off x="6718300" y="6248400"/>
            <a:ext cx="1905000" cy="45720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1pPr>
            <a:lvl2pPr marL="0" marR="0" lvl="1"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2pPr>
            <a:lvl3pPr marL="0" marR="0" lvl="2"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3pPr>
            <a:lvl4pPr marL="0" marR="0" lvl="3"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4pPr>
            <a:lvl5pPr marL="0" marR="0" lvl="4"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5pPr>
            <a:lvl6pPr marL="0" marR="0" lvl="5"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6pPr>
            <a:lvl7pPr marL="0" marR="0" lvl="6"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7pPr>
            <a:lvl8pPr marL="0" marR="0" lvl="7"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8pPr>
            <a:lvl9pPr marL="0" marR="0" lvl="8"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118"/>
        <p:cNvGrpSpPr/>
        <p:nvPr/>
      </p:nvGrpSpPr>
      <p:grpSpPr>
        <a:xfrm>
          <a:off x="0" y="0"/>
          <a:ext cx="0" cy="0"/>
          <a:chOff x="0" y="0"/>
          <a:chExt cx="0" cy="0"/>
        </a:xfrm>
      </p:grpSpPr>
      <p:sp>
        <p:nvSpPr>
          <p:cNvPr id="119" name="Google Shape;119;p24"/>
          <p:cNvSpPr txBox="1">
            <a:spLocks noGrp="1"/>
          </p:cNvSpPr>
          <p:nvPr>
            <p:ph type="title"/>
          </p:nvPr>
        </p:nvSpPr>
        <p:spPr>
          <a:xfrm>
            <a:off x="1792288" y="4800600"/>
            <a:ext cx="5486400" cy="566738"/>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sz="2000" b="1"/>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120" name="Google Shape;120;p24"/>
          <p:cNvSpPr>
            <a:spLocks noGrp="1"/>
          </p:cNvSpPr>
          <p:nvPr>
            <p:ph type="pic" idx="2"/>
          </p:nvPr>
        </p:nvSpPr>
        <p:spPr>
          <a:xfrm>
            <a:off x="1792288" y="612775"/>
            <a:ext cx="5486400" cy="4114800"/>
          </a:xfrm>
          <a:prstGeom prst="rect">
            <a:avLst/>
          </a:prstGeom>
          <a:noFill/>
          <a:ln>
            <a:noFill/>
          </a:ln>
        </p:spPr>
      </p:sp>
      <p:sp>
        <p:nvSpPr>
          <p:cNvPr id="121" name="Google Shape;121;p24"/>
          <p:cNvSpPr txBox="1">
            <a:spLocks noGrp="1"/>
          </p:cNvSpPr>
          <p:nvPr>
            <p:ph type="body" idx="1"/>
          </p:nvPr>
        </p:nvSpPr>
        <p:spPr>
          <a:xfrm>
            <a:off x="1792288" y="5367338"/>
            <a:ext cx="5486400" cy="804862"/>
          </a:xfrm>
          <a:prstGeom prst="rect">
            <a:avLst/>
          </a:prstGeom>
          <a:noFill/>
          <a:ln>
            <a:noFill/>
          </a:ln>
        </p:spPr>
        <p:txBody>
          <a:bodyPr spcFirstLastPara="1" wrap="square" lIns="91425" tIns="45700" rIns="91425" bIns="45700" anchor="t" anchorCtr="0">
            <a:noAutofit/>
          </a:bodyPr>
          <a:lstStyle>
            <a:lvl1pPr marL="457200" lvl="0" indent="-228600" algn="l">
              <a:spcBef>
                <a:spcPts val="280"/>
              </a:spcBef>
              <a:spcAft>
                <a:spcPts val="0"/>
              </a:spcAft>
              <a:buClr>
                <a:schemeClr val="dk1"/>
              </a:buClr>
              <a:buSzPts val="1400"/>
              <a:buFont typeface="Comic Sans MS"/>
              <a:buNone/>
              <a:defRPr sz="1400"/>
            </a:lvl1pPr>
            <a:lvl2pPr marL="914400" lvl="1" indent="-228600" algn="l">
              <a:spcBef>
                <a:spcPts val="240"/>
              </a:spcBef>
              <a:spcAft>
                <a:spcPts val="0"/>
              </a:spcAft>
              <a:buClr>
                <a:schemeClr val="dk1"/>
              </a:buClr>
              <a:buSzPts val="1200"/>
              <a:buFont typeface="Comic Sans MS"/>
              <a:buNone/>
              <a:defRPr sz="1200"/>
            </a:lvl2pPr>
            <a:lvl3pPr marL="1371600" lvl="2" indent="-228600" algn="l">
              <a:spcBef>
                <a:spcPts val="200"/>
              </a:spcBef>
              <a:spcAft>
                <a:spcPts val="0"/>
              </a:spcAft>
              <a:buClr>
                <a:schemeClr val="dk1"/>
              </a:buClr>
              <a:buSzPts val="1000"/>
              <a:buFont typeface="Comic Sans MS"/>
              <a:buNone/>
              <a:defRPr sz="1000"/>
            </a:lvl3pPr>
            <a:lvl4pPr marL="1828800" lvl="3" indent="-228600" algn="l">
              <a:spcBef>
                <a:spcPts val="180"/>
              </a:spcBef>
              <a:spcAft>
                <a:spcPts val="0"/>
              </a:spcAft>
              <a:buClr>
                <a:schemeClr val="dk1"/>
              </a:buClr>
              <a:buSzPts val="900"/>
              <a:buFont typeface="Comic Sans MS"/>
              <a:buNone/>
              <a:defRPr sz="900"/>
            </a:lvl4pPr>
            <a:lvl5pPr marL="2286000" lvl="4" indent="-228600" algn="l">
              <a:spcBef>
                <a:spcPts val="180"/>
              </a:spcBef>
              <a:spcAft>
                <a:spcPts val="0"/>
              </a:spcAft>
              <a:buClr>
                <a:schemeClr val="dk1"/>
              </a:buClr>
              <a:buSzPts val="900"/>
              <a:buFont typeface="Comic Sans MS"/>
              <a:buNone/>
              <a:defRPr sz="900"/>
            </a:lvl5pPr>
            <a:lvl6pPr marL="2743200" lvl="5" indent="-228600" algn="l">
              <a:spcBef>
                <a:spcPts val="180"/>
              </a:spcBef>
              <a:spcAft>
                <a:spcPts val="0"/>
              </a:spcAft>
              <a:buClr>
                <a:schemeClr val="dk1"/>
              </a:buClr>
              <a:buSzPts val="900"/>
              <a:buFont typeface="Comic Sans MS"/>
              <a:buNone/>
              <a:defRPr sz="900"/>
            </a:lvl6pPr>
            <a:lvl7pPr marL="3200400" lvl="6" indent="-228600" algn="l">
              <a:spcBef>
                <a:spcPts val="180"/>
              </a:spcBef>
              <a:spcAft>
                <a:spcPts val="0"/>
              </a:spcAft>
              <a:buClr>
                <a:schemeClr val="dk1"/>
              </a:buClr>
              <a:buSzPts val="900"/>
              <a:buFont typeface="Comic Sans MS"/>
              <a:buNone/>
              <a:defRPr sz="900"/>
            </a:lvl7pPr>
            <a:lvl8pPr marL="3657600" lvl="7" indent="-228600" algn="l">
              <a:spcBef>
                <a:spcPts val="180"/>
              </a:spcBef>
              <a:spcAft>
                <a:spcPts val="0"/>
              </a:spcAft>
              <a:buClr>
                <a:schemeClr val="dk1"/>
              </a:buClr>
              <a:buSzPts val="900"/>
              <a:buFont typeface="Comic Sans MS"/>
              <a:buNone/>
              <a:defRPr sz="900"/>
            </a:lvl8pPr>
            <a:lvl9pPr marL="4114800" lvl="8" indent="-228600" algn="l">
              <a:spcBef>
                <a:spcPts val="180"/>
              </a:spcBef>
              <a:spcAft>
                <a:spcPts val="0"/>
              </a:spcAft>
              <a:buClr>
                <a:schemeClr val="dk1"/>
              </a:buClr>
              <a:buSzPts val="900"/>
              <a:buFont typeface="Comic Sans MS"/>
              <a:buNone/>
              <a:defRPr sz="900"/>
            </a:lvl9pPr>
          </a:lstStyle>
          <a:p>
            <a:endParaRPr/>
          </a:p>
        </p:txBody>
      </p:sp>
      <p:sp>
        <p:nvSpPr>
          <p:cNvPr id="122" name="Google Shape;122;p24"/>
          <p:cNvSpPr txBox="1">
            <a:spLocks noGrp="1"/>
          </p:cNvSpPr>
          <p:nvPr>
            <p:ph type="dt" idx="10"/>
          </p:nvPr>
        </p:nvSpPr>
        <p:spPr>
          <a:xfrm>
            <a:off x="1371600" y="6248400"/>
            <a:ext cx="1905000" cy="4572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23" name="Google Shape;123;p24"/>
          <p:cNvSpPr txBox="1">
            <a:spLocks noGrp="1"/>
          </p:cNvSpPr>
          <p:nvPr>
            <p:ph type="ftr" idx="11"/>
          </p:nvPr>
        </p:nvSpPr>
        <p:spPr>
          <a:xfrm>
            <a:off x="3556000" y="6248400"/>
            <a:ext cx="2895600" cy="4572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24" name="Google Shape;124;p24"/>
          <p:cNvSpPr txBox="1">
            <a:spLocks noGrp="1"/>
          </p:cNvSpPr>
          <p:nvPr>
            <p:ph type="sldNum" idx="12"/>
          </p:nvPr>
        </p:nvSpPr>
        <p:spPr>
          <a:xfrm>
            <a:off x="6718300" y="6248400"/>
            <a:ext cx="1905000" cy="45720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1pPr>
            <a:lvl2pPr marL="0" marR="0" lvl="1"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2pPr>
            <a:lvl3pPr marL="0" marR="0" lvl="2"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3pPr>
            <a:lvl4pPr marL="0" marR="0" lvl="3"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4pPr>
            <a:lvl5pPr marL="0" marR="0" lvl="4"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5pPr>
            <a:lvl6pPr marL="0" marR="0" lvl="5"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6pPr>
            <a:lvl7pPr marL="0" marR="0" lvl="6"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7pPr>
            <a:lvl8pPr marL="0" marR="0" lvl="7"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8pPr>
            <a:lvl9pPr marL="0" marR="0" lvl="8"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125"/>
        <p:cNvGrpSpPr/>
        <p:nvPr/>
      </p:nvGrpSpPr>
      <p:grpSpPr>
        <a:xfrm>
          <a:off x="0" y="0"/>
          <a:ext cx="0" cy="0"/>
          <a:chOff x="0" y="0"/>
          <a:chExt cx="0" cy="0"/>
        </a:xfrm>
      </p:grpSpPr>
      <p:sp>
        <p:nvSpPr>
          <p:cNvPr id="126" name="Google Shape;126;p25"/>
          <p:cNvSpPr txBox="1">
            <a:spLocks noGrp="1"/>
          </p:cNvSpPr>
          <p:nvPr>
            <p:ph type="title"/>
          </p:nvPr>
        </p:nvSpPr>
        <p:spPr>
          <a:xfrm>
            <a:off x="457200" y="273050"/>
            <a:ext cx="3008313" cy="1162050"/>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sz="2000" b="1"/>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127" name="Google Shape;127;p25"/>
          <p:cNvSpPr txBox="1">
            <a:spLocks noGrp="1"/>
          </p:cNvSpPr>
          <p:nvPr>
            <p:ph type="body" idx="1"/>
          </p:nvPr>
        </p:nvSpPr>
        <p:spPr>
          <a:xfrm>
            <a:off x="3575050" y="273050"/>
            <a:ext cx="5111750" cy="5853113"/>
          </a:xfrm>
          <a:prstGeom prst="rect">
            <a:avLst/>
          </a:prstGeom>
          <a:noFill/>
          <a:ln>
            <a:noFill/>
          </a:ln>
        </p:spPr>
        <p:txBody>
          <a:bodyPr spcFirstLastPara="1" wrap="square" lIns="91425" tIns="45700" rIns="91425" bIns="45700" anchor="t" anchorCtr="0">
            <a:noAutofit/>
          </a:bodyPr>
          <a:lstStyle>
            <a:lvl1pPr marL="457200" lvl="0" indent="-431800" algn="l">
              <a:spcBef>
                <a:spcPts val="640"/>
              </a:spcBef>
              <a:spcAft>
                <a:spcPts val="0"/>
              </a:spcAft>
              <a:buClr>
                <a:schemeClr val="dk1"/>
              </a:buClr>
              <a:buSzPts val="3200"/>
              <a:buFont typeface="Comic Sans MS"/>
              <a:buChar char="•"/>
              <a:defRPr sz="3200"/>
            </a:lvl1pPr>
            <a:lvl2pPr marL="914400" lvl="1" indent="-406400" algn="l">
              <a:spcBef>
                <a:spcPts val="560"/>
              </a:spcBef>
              <a:spcAft>
                <a:spcPts val="0"/>
              </a:spcAft>
              <a:buClr>
                <a:schemeClr val="dk1"/>
              </a:buClr>
              <a:buSzPts val="2800"/>
              <a:buFont typeface="Comic Sans MS"/>
              <a:buChar char="–"/>
              <a:defRPr sz="2800"/>
            </a:lvl2pPr>
            <a:lvl3pPr marL="1371600" lvl="2" indent="-381000" algn="l">
              <a:spcBef>
                <a:spcPts val="480"/>
              </a:spcBef>
              <a:spcAft>
                <a:spcPts val="0"/>
              </a:spcAft>
              <a:buClr>
                <a:schemeClr val="dk1"/>
              </a:buClr>
              <a:buSzPts val="2400"/>
              <a:buFont typeface="Comic Sans MS"/>
              <a:buChar char="•"/>
              <a:defRPr sz="2400"/>
            </a:lvl3pPr>
            <a:lvl4pPr marL="1828800" lvl="3" indent="-355600" algn="l">
              <a:spcBef>
                <a:spcPts val="400"/>
              </a:spcBef>
              <a:spcAft>
                <a:spcPts val="0"/>
              </a:spcAft>
              <a:buClr>
                <a:schemeClr val="dk1"/>
              </a:buClr>
              <a:buSzPts val="2000"/>
              <a:buFont typeface="Comic Sans MS"/>
              <a:buChar char="–"/>
              <a:defRPr sz="2000"/>
            </a:lvl4pPr>
            <a:lvl5pPr marL="2286000" lvl="4" indent="-355600" algn="l">
              <a:spcBef>
                <a:spcPts val="400"/>
              </a:spcBef>
              <a:spcAft>
                <a:spcPts val="0"/>
              </a:spcAft>
              <a:buClr>
                <a:schemeClr val="dk1"/>
              </a:buClr>
              <a:buSzPts val="2000"/>
              <a:buFont typeface="Comic Sans MS"/>
              <a:buChar char="»"/>
              <a:defRPr sz="2000"/>
            </a:lvl5pPr>
            <a:lvl6pPr marL="2743200" lvl="5" indent="-355600" algn="l">
              <a:spcBef>
                <a:spcPts val="400"/>
              </a:spcBef>
              <a:spcAft>
                <a:spcPts val="0"/>
              </a:spcAft>
              <a:buClr>
                <a:schemeClr val="dk1"/>
              </a:buClr>
              <a:buSzPts val="2000"/>
              <a:buFont typeface="Comic Sans MS"/>
              <a:buChar char="»"/>
              <a:defRPr sz="2000"/>
            </a:lvl6pPr>
            <a:lvl7pPr marL="3200400" lvl="6" indent="-355600" algn="l">
              <a:spcBef>
                <a:spcPts val="400"/>
              </a:spcBef>
              <a:spcAft>
                <a:spcPts val="0"/>
              </a:spcAft>
              <a:buClr>
                <a:schemeClr val="dk1"/>
              </a:buClr>
              <a:buSzPts val="2000"/>
              <a:buFont typeface="Comic Sans MS"/>
              <a:buChar char="»"/>
              <a:defRPr sz="2000"/>
            </a:lvl7pPr>
            <a:lvl8pPr marL="3657600" lvl="7" indent="-355600" algn="l">
              <a:spcBef>
                <a:spcPts val="400"/>
              </a:spcBef>
              <a:spcAft>
                <a:spcPts val="0"/>
              </a:spcAft>
              <a:buClr>
                <a:schemeClr val="dk1"/>
              </a:buClr>
              <a:buSzPts val="2000"/>
              <a:buFont typeface="Comic Sans MS"/>
              <a:buChar char="»"/>
              <a:defRPr sz="2000"/>
            </a:lvl8pPr>
            <a:lvl9pPr marL="4114800" lvl="8" indent="-355600" algn="l">
              <a:spcBef>
                <a:spcPts val="400"/>
              </a:spcBef>
              <a:spcAft>
                <a:spcPts val="0"/>
              </a:spcAft>
              <a:buClr>
                <a:schemeClr val="dk1"/>
              </a:buClr>
              <a:buSzPts val="2000"/>
              <a:buFont typeface="Comic Sans MS"/>
              <a:buChar char="»"/>
              <a:defRPr sz="2000"/>
            </a:lvl9pPr>
          </a:lstStyle>
          <a:p>
            <a:endParaRPr/>
          </a:p>
        </p:txBody>
      </p:sp>
      <p:sp>
        <p:nvSpPr>
          <p:cNvPr id="128" name="Google Shape;128;p25"/>
          <p:cNvSpPr txBox="1">
            <a:spLocks noGrp="1"/>
          </p:cNvSpPr>
          <p:nvPr>
            <p:ph type="body" idx="2"/>
          </p:nvPr>
        </p:nvSpPr>
        <p:spPr>
          <a:xfrm>
            <a:off x="457200" y="1435100"/>
            <a:ext cx="3008313" cy="4691063"/>
          </a:xfrm>
          <a:prstGeom prst="rect">
            <a:avLst/>
          </a:prstGeom>
          <a:noFill/>
          <a:ln>
            <a:noFill/>
          </a:ln>
        </p:spPr>
        <p:txBody>
          <a:bodyPr spcFirstLastPara="1" wrap="square" lIns="91425" tIns="45700" rIns="91425" bIns="45700" anchor="t" anchorCtr="0">
            <a:noAutofit/>
          </a:bodyPr>
          <a:lstStyle>
            <a:lvl1pPr marL="457200" lvl="0" indent="-228600" algn="l">
              <a:spcBef>
                <a:spcPts val="280"/>
              </a:spcBef>
              <a:spcAft>
                <a:spcPts val="0"/>
              </a:spcAft>
              <a:buClr>
                <a:schemeClr val="dk1"/>
              </a:buClr>
              <a:buSzPts val="1400"/>
              <a:buFont typeface="Comic Sans MS"/>
              <a:buNone/>
              <a:defRPr sz="1400"/>
            </a:lvl1pPr>
            <a:lvl2pPr marL="914400" lvl="1" indent="-228600" algn="l">
              <a:spcBef>
                <a:spcPts val="240"/>
              </a:spcBef>
              <a:spcAft>
                <a:spcPts val="0"/>
              </a:spcAft>
              <a:buClr>
                <a:schemeClr val="dk1"/>
              </a:buClr>
              <a:buSzPts val="1200"/>
              <a:buFont typeface="Comic Sans MS"/>
              <a:buNone/>
              <a:defRPr sz="1200"/>
            </a:lvl2pPr>
            <a:lvl3pPr marL="1371600" lvl="2" indent="-228600" algn="l">
              <a:spcBef>
                <a:spcPts val="200"/>
              </a:spcBef>
              <a:spcAft>
                <a:spcPts val="0"/>
              </a:spcAft>
              <a:buClr>
                <a:schemeClr val="dk1"/>
              </a:buClr>
              <a:buSzPts val="1000"/>
              <a:buFont typeface="Comic Sans MS"/>
              <a:buNone/>
              <a:defRPr sz="1000"/>
            </a:lvl3pPr>
            <a:lvl4pPr marL="1828800" lvl="3" indent="-228600" algn="l">
              <a:spcBef>
                <a:spcPts val="180"/>
              </a:spcBef>
              <a:spcAft>
                <a:spcPts val="0"/>
              </a:spcAft>
              <a:buClr>
                <a:schemeClr val="dk1"/>
              </a:buClr>
              <a:buSzPts val="900"/>
              <a:buFont typeface="Comic Sans MS"/>
              <a:buNone/>
              <a:defRPr sz="900"/>
            </a:lvl4pPr>
            <a:lvl5pPr marL="2286000" lvl="4" indent="-228600" algn="l">
              <a:spcBef>
                <a:spcPts val="180"/>
              </a:spcBef>
              <a:spcAft>
                <a:spcPts val="0"/>
              </a:spcAft>
              <a:buClr>
                <a:schemeClr val="dk1"/>
              </a:buClr>
              <a:buSzPts val="900"/>
              <a:buFont typeface="Comic Sans MS"/>
              <a:buNone/>
              <a:defRPr sz="900"/>
            </a:lvl5pPr>
            <a:lvl6pPr marL="2743200" lvl="5" indent="-228600" algn="l">
              <a:spcBef>
                <a:spcPts val="180"/>
              </a:spcBef>
              <a:spcAft>
                <a:spcPts val="0"/>
              </a:spcAft>
              <a:buClr>
                <a:schemeClr val="dk1"/>
              </a:buClr>
              <a:buSzPts val="900"/>
              <a:buFont typeface="Comic Sans MS"/>
              <a:buNone/>
              <a:defRPr sz="900"/>
            </a:lvl6pPr>
            <a:lvl7pPr marL="3200400" lvl="6" indent="-228600" algn="l">
              <a:spcBef>
                <a:spcPts val="180"/>
              </a:spcBef>
              <a:spcAft>
                <a:spcPts val="0"/>
              </a:spcAft>
              <a:buClr>
                <a:schemeClr val="dk1"/>
              </a:buClr>
              <a:buSzPts val="900"/>
              <a:buFont typeface="Comic Sans MS"/>
              <a:buNone/>
              <a:defRPr sz="900"/>
            </a:lvl7pPr>
            <a:lvl8pPr marL="3657600" lvl="7" indent="-228600" algn="l">
              <a:spcBef>
                <a:spcPts val="180"/>
              </a:spcBef>
              <a:spcAft>
                <a:spcPts val="0"/>
              </a:spcAft>
              <a:buClr>
                <a:schemeClr val="dk1"/>
              </a:buClr>
              <a:buSzPts val="900"/>
              <a:buFont typeface="Comic Sans MS"/>
              <a:buNone/>
              <a:defRPr sz="900"/>
            </a:lvl8pPr>
            <a:lvl9pPr marL="4114800" lvl="8" indent="-228600" algn="l">
              <a:spcBef>
                <a:spcPts val="180"/>
              </a:spcBef>
              <a:spcAft>
                <a:spcPts val="0"/>
              </a:spcAft>
              <a:buClr>
                <a:schemeClr val="dk1"/>
              </a:buClr>
              <a:buSzPts val="900"/>
              <a:buFont typeface="Comic Sans MS"/>
              <a:buNone/>
              <a:defRPr sz="900"/>
            </a:lvl9pPr>
          </a:lstStyle>
          <a:p>
            <a:endParaRPr/>
          </a:p>
        </p:txBody>
      </p:sp>
      <p:sp>
        <p:nvSpPr>
          <p:cNvPr id="129" name="Google Shape;129;p25"/>
          <p:cNvSpPr txBox="1">
            <a:spLocks noGrp="1"/>
          </p:cNvSpPr>
          <p:nvPr>
            <p:ph type="dt" idx="10"/>
          </p:nvPr>
        </p:nvSpPr>
        <p:spPr>
          <a:xfrm>
            <a:off x="1371600" y="6248400"/>
            <a:ext cx="1905000" cy="4572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0" name="Google Shape;130;p25"/>
          <p:cNvSpPr txBox="1">
            <a:spLocks noGrp="1"/>
          </p:cNvSpPr>
          <p:nvPr>
            <p:ph type="ftr" idx="11"/>
          </p:nvPr>
        </p:nvSpPr>
        <p:spPr>
          <a:xfrm>
            <a:off x="3556000" y="6248400"/>
            <a:ext cx="2895600" cy="4572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1" name="Google Shape;131;p25"/>
          <p:cNvSpPr txBox="1">
            <a:spLocks noGrp="1"/>
          </p:cNvSpPr>
          <p:nvPr>
            <p:ph type="sldNum" idx="12"/>
          </p:nvPr>
        </p:nvSpPr>
        <p:spPr>
          <a:xfrm>
            <a:off x="6718300" y="6248400"/>
            <a:ext cx="1905000" cy="45720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1pPr>
            <a:lvl2pPr marL="0" marR="0" lvl="1"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2pPr>
            <a:lvl3pPr marL="0" marR="0" lvl="2"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3pPr>
            <a:lvl4pPr marL="0" marR="0" lvl="3"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4pPr>
            <a:lvl5pPr marL="0" marR="0" lvl="4"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5pPr>
            <a:lvl6pPr marL="0" marR="0" lvl="5"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6pPr>
            <a:lvl7pPr marL="0" marR="0" lvl="6"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7pPr>
            <a:lvl8pPr marL="0" marR="0" lvl="7"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8pPr>
            <a:lvl9pPr marL="0" marR="0" lvl="8"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132"/>
        <p:cNvGrpSpPr/>
        <p:nvPr/>
      </p:nvGrpSpPr>
      <p:grpSpPr>
        <a:xfrm>
          <a:off x="0" y="0"/>
          <a:ext cx="0" cy="0"/>
          <a:chOff x="0" y="0"/>
          <a:chExt cx="0" cy="0"/>
        </a:xfrm>
      </p:grpSpPr>
      <p:sp>
        <p:nvSpPr>
          <p:cNvPr id="133" name="Google Shape;133;p26"/>
          <p:cNvSpPr txBox="1">
            <a:spLocks noGrp="1"/>
          </p:cNvSpPr>
          <p:nvPr>
            <p:ph type="title"/>
          </p:nvPr>
        </p:nvSpPr>
        <p:spPr>
          <a:xfrm>
            <a:off x="685800" y="152400"/>
            <a:ext cx="6870700" cy="1600200"/>
          </a:xfrm>
          <a:prstGeom prst="rect">
            <a:avLst/>
          </a:prstGeom>
          <a:noFill/>
          <a:ln>
            <a:noFill/>
          </a:ln>
        </p:spPr>
        <p:txBody>
          <a:bodyPr spcFirstLastPara="1" wrap="square" lIns="91425" tIns="45700" rIns="91425" bIns="45700" anchor="b"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134" name="Google Shape;134;p26"/>
          <p:cNvSpPr txBox="1">
            <a:spLocks noGrp="1"/>
          </p:cNvSpPr>
          <p:nvPr>
            <p:ph type="dt" idx="10"/>
          </p:nvPr>
        </p:nvSpPr>
        <p:spPr>
          <a:xfrm>
            <a:off x="1371600" y="6248400"/>
            <a:ext cx="1905000" cy="4572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5" name="Google Shape;135;p26"/>
          <p:cNvSpPr txBox="1">
            <a:spLocks noGrp="1"/>
          </p:cNvSpPr>
          <p:nvPr>
            <p:ph type="ftr" idx="11"/>
          </p:nvPr>
        </p:nvSpPr>
        <p:spPr>
          <a:xfrm>
            <a:off x="3556000" y="6248400"/>
            <a:ext cx="2895600" cy="4572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6" name="Google Shape;136;p26"/>
          <p:cNvSpPr txBox="1">
            <a:spLocks noGrp="1"/>
          </p:cNvSpPr>
          <p:nvPr>
            <p:ph type="sldNum" idx="12"/>
          </p:nvPr>
        </p:nvSpPr>
        <p:spPr>
          <a:xfrm>
            <a:off x="6718300" y="6248400"/>
            <a:ext cx="1905000" cy="45720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1pPr>
            <a:lvl2pPr marL="0" marR="0" lvl="1"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2pPr>
            <a:lvl3pPr marL="0" marR="0" lvl="2"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3pPr>
            <a:lvl4pPr marL="0" marR="0" lvl="3"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4pPr>
            <a:lvl5pPr marL="0" marR="0" lvl="4"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5pPr>
            <a:lvl6pPr marL="0" marR="0" lvl="5"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6pPr>
            <a:lvl7pPr marL="0" marR="0" lvl="6"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7pPr>
            <a:lvl8pPr marL="0" marR="0" lvl="7"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8pPr>
            <a:lvl9pPr marL="0" marR="0" lvl="8"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137"/>
        <p:cNvGrpSpPr/>
        <p:nvPr/>
      </p:nvGrpSpPr>
      <p:grpSpPr>
        <a:xfrm>
          <a:off x="0" y="0"/>
          <a:ext cx="0" cy="0"/>
          <a:chOff x="0" y="0"/>
          <a:chExt cx="0" cy="0"/>
        </a:xfrm>
      </p:grpSpPr>
      <p:sp>
        <p:nvSpPr>
          <p:cNvPr id="138" name="Google Shape;138;p27"/>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b"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139" name="Google Shape;139;p27"/>
          <p:cNvSpPr txBox="1">
            <a:spLocks noGrp="1"/>
          </p:cNvSpPr>
          <p:nvPr>
            <p:ph type="body" idx="1"/>
          </p:nvPr>
        </p:nvSpPr>
        <p:spPr>
          <a:xfrm>
            <a:off x="457200" y="1535113"/>
            <a:ext cx="4040188" cy="639762"/>
          </a:xfrm>
          <a:prstGeom prst="rect">
            <a:avLst/>
          </a:prstGeom>
          <a:noFill/>
          <a:ln>
            <a:noFill/>
          </a:ln>
        </p:spPr>
        <p:txBody>
          <a:bodyPr spcFirstLastPara="1" wrap="square" lIns="91425" tIns="45700" rIns="91425" bIns="45700" anchor="b" anchorCtr="0">
            <a:noAutofit/>
          </a:bodyPr>
          <a:lstStyle>
            <a:lvl1pPr marL="457200" lvl="0" indent="-228600" algn="l">
              <a:spcBef>
                <a:spcPts val="480"/>
              </a:spcBef>
              <a:spcAft>
                <a:spcPts val="0"/>
              </a:spcAft>
              <a:buClr>
                <a:schemeClr val="dk1"/>
              </a:buClr>
              <a:buSzPts val="2400"/>
              <a:buFont typeface="Comic Sans MS"/>
              <a:buNone/>
              <a:defRPr sz="2400" b="1"/>
            </a:lvl1pPr>
            <a:lvl2pPr marL="914400" lvl="1" indent="-228600" algn="l">
              <a:spcBef>
                <a:spcPts val="400"/>
              </a:spcBef>
              <a:spcAft>
                <a:spcPts val="0"/>
              </a:spcAft>
              <a:buClr>
                <a:schemeClr val="dk1"/>
              </a:buClr>
              <a:buSzPts val="2000"/>
              <a:buFont typeface="Comic Sans MS"/>
              <a:buNone/>
              <a:defRPr sz="2000" b="1"/>
            </a:lvl2pPr>
            <a:lvl3pPr marL="1371600" lvl="2" indent="-228600" algn="l">
              <a:spcBef>
                <a:spcPts val="360"/>
              </a:spcBef>
              <a:spcAft>
                <a:spcPts val="0"/>
              </a:spcAft>
              <a:buClr>
                <a:schemeClr val="dk1"/>
              </a:buClr>
              <a:buSzPts val="1800"/>
              <a:buFont typeface="Comic Sans MS"/>
              <a:buNone/>
              <a:defRPr sz="1800" b="1"/>
            </a:lvl3pPr>
            <a:lvl4pPr marL="1828800" lvl="3" indent="-228600" algn="l">
              <a:spcBef>
                <a:spcPts val="320"/>
              </a:spcBef>
              <a:spcAft>
                <a:spcPts val="0"/>
              </a:spcAft>
              <a:buClr>
                <a:schemeClr val="dk1"/>
              </a:buClr>
              <a:buSzPts val="1600"/>
              <a:buFont typeface="Comic Sans MS"/>
              <a:buNone/>
              <a:defRPr sz="1600" b="1"/>
            </a:lvl4pPr>
            <a:lvl5pPr marL="2286000" lvl="4" indent="-228600" algn="l">
              <a:spcBef>
                <a:spcPts val="320"/>
              </a:spcBef>
              <a:spcAft>
                <a:spcPts val="0"/>
              </a:spcAft>
              <a:buClr>
                <a:schemeClr val="dk1"/>
              </a:buClr>
              <a:buSzPts val="1600"/>
              <a:buFont typeface="Comic Sans MS"/>
              <a:buNone/>
              <a:defRPr sz="1600" b="1"/>
            </a:lvl5pPr>
            <a:lvl6pPr marL="2743200" lvl="5" indent="-228600" algn="l">
              <a:spcBef>
                <a:spcPts val="320"/>
              </a:spcBef>
              <a:spcAft>
                <a:spcPts val="0"/>
              </a:spcAft>
              <a:buClr>
                <a:schemeClr val="dk1"/>
              </a:buClr>
              <a:buSzPts val="1600"/>
              <a:buFont typeface="Comic Sans MS"/>
              <a:buNone/>
              <a:defRPr sz="1600" b="1"/>
            </a:lvl6pPr>
            <a:lvl7pPr marL="3200400" lvl="6" indent="-228600" algn="l">
              <a:spcBef>
                <a:spcPts val="320"/>
              </a:spcBef>
              <a:spcAft>
                <a:spcPts val="0"/>
              </a:spcAft>
              <a:buClr>
                <a:schemeClr val="dk1"/>
              </a:buClr>
              <a:buSzPts val="1600"/>
              <a:buFont typeface="Comic Sans MS"/>
              <a:buNone/>
              <a:defRPr sz="1600" b="1"/>
            </a:lvl7pPr>
            <a:lvl8pPr marL="3657600" lvl="7" indent="-228600" algn="l">
              <a:spcBef>
                <a:spcPts val="320"/>
              </a:spcBef>
              <a:spcAft>
                <a:spcPts val="0"/>
              </a:spcAft>
              <a:buClr>
                <a:schemeClr val="dk1"/>
              </a:buClr>
              <a:buSzPts val="1600"/>
              <a:buFont typeface="Comic Sans MS"/>
              <a:buNone/>
              <a:defRPr sz="1600" b="1"/>
            </a:lvl8pPr>
            <a:lvl9pPr marL="4114800" lvl="8" indent="-228600" algn="l">
              <a:spcBef>
                <a:spcPts val="320"/>
              </a:spcBef>
              <a:spcAft>
                <a:spcPts val="0"/>
              </a:spcAft>
              <a:buClr>
                <a:schemeClr val="dk1"/>
              </a:buClr>
              <a:buSzPts val="1600"/>
              <a:buFont typeface="Comic Sans MS"/>
              <a:buNone/>
              <a:defRPr sz="1600" b="1"/>
            </a:lvl9pPr>
          </a:lstStyle>
          <a:p>
            <a:endParaRPr/>
          </a:p>
        </p:txBody>
      </p:sp>
      <p:sp>
        <p:nvSpPr>
          <p:cNvPr id="140" name="Google Shape;140;p27"/>
          <p:cNvSpPr txBox="1">
            <a:spLocks noGrp="1"/>
          </p:cNvSpPr>
          <p:nvPr>
            <p:ph type="body" idx="2"/>
          </p:nvPr>
        </p:nvSpPr>
        <p:spPr>
          <a:xfrm>
            <a:off x="457200" y="2174875"/>
            <a:ext cx="4040188" cy="3951288"/>
          </a:xfrm>
          <a:prstGeom prst="rect">
            <a:avLst/>
          </a:prstGeom>
          <a:noFill/>
          <a:ln>
            <a:noFill/>
          </a:ln>
        </p:spPr>
        <p:txBody>
          <a:bodyPr spcFirstLastPara="1" wrap="square" lIns="91425" tIns="45700" rIns="91425" bIns="45700" anchor="t" anchorCtr="0">
            <a:noAutofit/>
          </a:bodyPr>
          <a:lstStyle>
            <a:lvl1pPr marL="457200" lvl="0" indent="-381000" algn="l">
              <a:spcBef>
                <a:spcPts val="480"/>
              </a:spcBef>
              <a:spcAft>
                <a:spcPts val="0"/>
              </a:spcAft>
              <a:buClr>
                <a:schemeClr val="dk1"/>
              </a:buClr>
              <a:buSzPts val="2400"/>
              <a:buFont typeface="Comic Sans MS"/>
              <a:buChar char="•"/>
              <a:defRPr sz="2400"/>
            </a:lvl1pPr>
            <a:lvl2pPr marL="914400" lvl="1" indent="-355600" algn="l">
              <a:spcBef>
                <a:spcPts val="400"/>
              </a:spcBef>
              <a:spcAft>
                <a:spcPts val="0"/>
              </a:spcAft>
              <a:buClr>
                <a:schemeClr val="dk1"/>
              </a:buClr>
              <a:buSzPts val="2000"/>
              <a:buFont typeface="Comic Sans MS"/>
              <a:buChar char="–"/>
              <a:defRPr sz="2000"/>
            </a:lvl2pPr>
            <a:lvl3pPr marL="1371600" lvl="2" indent="-342900" algn="l">
              <a:spcBef>
                <a:spcPts val="360"/>
              </a:spcBef>
              <a:spcAft>
                <a:spcPts val="0"/>
              </a:spcAft>
              <a:buClr>
                <a:schemeClr val="dk1"/>
              </a:buClr>
              <a:buSzPts val="1800"/>
              <a:buFont typeface="Comic Sans MS"/>
              <a:buChar char="•"/>
              <a:defRPr sz="1800"/>
            </a:lvl3pPr>
            <a:lvl4pPr marL="1828800" lvl="3" indent="-330200" algn="l">
              <a:spcBef>
                <a:spcPts val="320"/>
              </a:spcBef>
              <a:spcAft>
                <a:spcPts val="0"/>
              </a:spcAft>
              <a:buClr>
                <a:schemeClr val="dk1"/>
              </a:buClr>
              <a:buSzPts val="1600"/>
              <a:buFont typeface="Comic Sans MS"/>
              <a:buChar char="–"/>
              <a:defRPr sz="1600"/>
            </a:lvl4pPr>
            <a:lvl5pPr marL="2286000" lvl="4" indent="-330200" algn="l">
              <a:spcBef>
                <a:spcPts val="320"/>
              </a:spcBef>
              <a:spcAft>
                <a:spcPts val="0"/>
              </a:spcAft>
              <a:buClr>
                <a:schemeClr val="dk1"/>
              </a:buClr>
              <a:buSzPts val="1600"/>
              <a:buFont typeface="Comic Sans MS"/>
              <a:buChar char="»"/>
              <a:defRPr sz="1600"/>
            </a:lvl5pPr>
            <a:lvl6pPr marL="2743200" lvl="5" indent="-330200" algn="l">
              <a:spcBef>
                <a:spcPts val="320"/>
              </a:spcBef>
              <a:spcAft>
                <a:spcPts val="0"/>
              </a:spcAft>
              <a:buClr>
                <a:schemeClr val="dk1"/>
              </a:buClr>
              <a:buSzPts val="1600"/>
              <a:buFont typeface="Comic Sans MS"/>
              <a:buChar char="»"/>
              <a:defRPr sz="1600"/>
            </a:lvl6pPr>
            <a:lvl7pPr marL="3200400" lvl="6" indent="-330200" algn="l">
              <a:spcBef>
                <a:spcPts val="320"/>
              </a:spcBef>
              <a:spcAft>
                <a:spcPts val="0"/>
              </a:spcAft>
              <a:buClr>
                <a:schemeClr val="dk1"/>
              </a:buClr>
              <a:buSzPts val="1600"/>
              <a:buFont typeface="Comic Sans MS"/>
              <a:buChar char="»"/>
              <a:defRPr sz="1600"/>
            </a:lvl7pPr>
            <a:lvl8pPr marL="3657600" lvl="7" indent="-330200" algn="l">
              <a:spcBef>
                <a:spcPts val="320"/>
              </a:spcBef>
              <a:spcAft>
                <a:spcPts val="0"/>
              </a:spcAft>
              <a:buClr>
                <a:schemeClr val="dk1"/>
              </a:buClr>
              <a:buSzPts val="1600"/>
              <a:buFont typeface="Comic Sans MS"/>
              <a:buChar char="»"/>
              <a:defRPr sz="1600"/>
            </a:lvl8pPr>
            <a:lvl9pPr marL="4114800" lvl="8" indent="-330200" algn="l">
              <a:spcBef>
                <a:spcPts val="320"/>
              </a:spcBef>
              <a:spcAft>
                <a:spcPts val="0"/>
              </a:spcAft>
              <a:buClr>
                <a:schemeClr val="dk1"/>
              </a:buClr>
              <a:buSzPts val="1600"/>
              <a:buFont typeface="Comic Sans MS"/>
              <a:buChar char="»"/>
              <a:defRPr sz="1600"/>
            </a:lvl9pPr>
          </a:lstStyle>
          <a:p>
            <a:endParaRPr/>
          </a:p>
        </p:txBody>
      </p:sp>
      <p:sp>
        <p:nvSpPr>
          <p:cNvPr id="141" name="Google Shape;141;p27"/>
          <p:cNvSpPr txBox="1">
            <a:spLocks noGrp="1"/>
          </p:cNvSpPr>
          <p:nvPr>
            <p:ph type="body" idx="3"/>
          </p:nvPr>
        </p:nvSpPr>
        <p:spPr>
          <a:xfrm>
            <a:off x="4645025" y="1535113"/>
            <a:ext cx="4041775" cy="639762"/>
          </a:xfrm>
          <a:prstGeom prst="rect">
            <a:avLst/>
          </a:prstGeom>
          <a:noFill/>
          <a:ln>
            <a:noFill/>
          </a:ln>
        </p:spPr>
        <p:txBody>
          <a:bodyPr spcFirstLastPara="1" wrap="square" lIns="91425" tIns="45700" rIns="91425" bIns="45700" anchor="b" anchorCtr="0">
            <a:noAutofit/>
          </a:bodyPr>
          <a:lstStyle>
            <a:lvl1pPr marL="457200" lvl="0" indent="-228600" algn="l">
              <a:spcBef>
                <a:spcPts val="480"/>
              </a:spcBef>
              <a:spcAft>
                <a:spcPts val="0"/>
              </a:spcAft>
              <a:buClr>
                <a:schemeClr val="dk1"/>
              </a:buClr>
              <a:buSzPts val="2400"/>
              <a:buFont typeface="Comic Sans MS"/>
              <a:buNone/>
              <a:defRPr sz="2400" b="1"/>
            </a:lvl1pPr>
            <a:lvl2pPr marL="914400" lvl="1" indent="-228600" algn="l">
              <a:spcBef>
                <a:spcPts val="400"/>
              </a:spcBef>
              <a:spcAft>
                <a:spcPts val="0"/>
              </a:spcAft>
              <a:buClr>
                <a:schemeClr val="dk1"/>
              </a:buClr>
              <a:buSzPts val="2000"/>
              <a:buFont typeface="Comic Sans MS"/>
              <a:buNone/>
              <a:defRPr sz="2000" b="1"/>
            </a:lvl2pPr>
            <a:lvl3pPr marL="1371600" lvl="2" indent="-228600" algn="l">
              <a:spcBef>
                <a:spcPts val="360"/>
              </a:spcBef>
              <a:spcAft>
                <a:spcPts val="0"/>
              </a:spcAft>
              <a:buClr>
                <a:schemeClr val="dk1"/>
              </a:buClr>
              <a:buSzPts val="1800"/>
              <a:buFont typeface="Comic Sans MS"/>
              <a:buNone/>
              <a:defRPr sz="1800" b="1"/>
            </a:lvl3pPr>
            <a:lvl4pPr marL="1828800" lvl="3" indent="-228600" algn="l">
              <a:spcBef>
                <a:spcPts val="320"/>
              </a:spcBef>
              <a:spcAft>
                <a:spcPts val="0"/>
              </a:spcAft>
              <a:buClr>
                <a:schemeClr val="dk1"/>
              </a:buClr>
              <a:buSzPts val="1600"/>
              <a:buFont typeface="Comic Sans MS"/>
              <a:buNone/>
              <a:defRPr sz="1600" b="1"/>
            </a:lvl4pPr>
            <a:lvl5pPr marL="2286000" lvl="4" indent="-228600" algn="l">
              <a:spcBef>
                <a:spcPts val="320"/>
              </a:spcBef>
              <a:spcAft>
                <a:spcPts val="0"/>
              </a:spcAft>
              <a:buClr>
                <a:schemeClr val="dk1"/>
              </a:buClr>
              <a:buSzPts val="1600"/>
              <a:buFont typeface="Comic Sans MS"/>
              <a:buNone/>
              <a:defRPr sz="1600" b="1"/>
            </a:lvl5pPr>
            <a:lvl6pPr marL="2743200" lvl="5" indent="-228600" algn="l">
              <a:spcBef>
                <a:spcPts val="320"/>
              </a:spcBef>
              <a:spcAft>
                <a:spcPts val="0"/>
              </a:spcAft>
              <a:buClr>
                <a:schemeClr val="dk1"/>
              </a:buClr>
              <a:buSzPts val="1600"/>
              <a:buFont typeface="Comic Sans MS"/>
              <a:buNone/>
              <a:defRPr sz="1600" b="1"/>
            </a:lvl6pPr>
            <a:lvl7pPr marL="3200400" lvl="6" indent="-228600" algn="l">
              <a:spcBef>
                <a:spcPts val="320"/>
              </a:spcBef>
              <a:spcAft>
                <a:spcPts val="0"/>
              </a:spcAft>
              <a:buClr>
                <a:schemeClr val="dk1"/>
              </a:buClr>
              <a:buSzPts val="1600"/>
              <a:buFont typeface="Comic Sans MS"/>
              <a:buNone/>
              <a:defRPr sz="1600" b="1"/>
            </a:lvl7pPr>
            <a:lvl8pPr marL="3657600" lvl="7" indent="-228600" algn="l">
              <a:spcBef>
                <a:spcPts val="320"/>
              </a:spcBef>
              <a:spcAft>
                <a:spcPts val="0"/>
              </a:spcAft>
              <a:buClr>
                <a:schemeClr val="dk1"/>
              </a:buClr>
              <a:buSzPts val="1600"/>
              <a:buFont typeface="Comic Sans MS"/>
              <a:buNone/>
              <a:defRPr sz="1600" b="1"/>
            </a:lvl8pPr>
            <a:lvl9pPr marL="4114800" lvl="8" indent="-228600" algn="l">
              <a:spcBef>
                <a:spcPts val="320"/>
              </a:spcBef>
              <a:spcAft>
                <a:spcPts val="0"/>
              </a:spcAft>
              <a:buClr>
                <a:schemeClr val="dk1"/>
              </a:buClr>
              <a:buSzPts val="1600"/>
              <a:buFont typeface="Comic Sans MS"/>
              <a:buNone/>
              <a:defRPr sz="1600" b="1"/>
            </a:lvl9pPr>
          </a:lstStyle>
          <a:p>
            <a:endParaRPr/>
          </a:p>
        </p:txBody>
      </p:sp>
      <p:sp>
        <p:nvSpPr>
          <p:cNvPr id="142" name="Google Shape;142;p27"/>
          <p:cNvSpPr txBox="1">
            <a:spLocks noGrp="1"/>
          </p:cNvSpPr>
          <p:nvPr>
            <p:ph type="body" idx="4"/>
          </p:nvPr>
        </p:nvSpPr>
        <p:spPr>
          <a:xfrm>
            <a:off x="4645025" y="2174875"/>
            <a:ext cx="4041775" cy="3951288"/>
          </a:xfrm>
          <a:prstGeom prst="rect">
            <a:avLst/>
          </a:prstGeom>
          <a:noFill/>
          <a:ln>
            <a:noFill/>
          </a:ln>
        </p:spPr>
        <p:txBody>
          <a:bodyPr spcFirstLastPara="1" wrap="square" lIns="91425" tIns="45700" rIns="91425" bIns="45700" anchor="t" anchorCtr="0">
            <a:noAutofit/>
          </a:bodyPr>
          <a:lstStyle>
            <a:lvl1pPr marL="457200" lvl="0" indent="-381000" algn="l">
              <a:spcBef>
                <a:spcPts val="480"/>
              </a:spcBef>
              <a:spcAft>
                <a:spcPts val="0"/>
              </a:spcAft>
              <a:buClr>
                <a:schemeClr val="dk1"/>
              </a:buClr>
              <a:buSzPts val="2400"/>
              <a:buFont typeface="Comic Sans MS"/>
              <a:buChar char="•"/>
              <a:defRPr sz="2400"/>
            </a:lvl1pPr>
            <a:lvl2pPr marL="914400" lvl="1" indent="-355600" algn="l">
              <a:spcBef>
                <a:spcPts val="400"/>
              </a:spcBef>
              <a:spcAft>
                <a:spcPts val="0"/>
              </a:spcAft>
              <a:buClr>
                <a:schemeClr val="dk1"/>
              </a:buClr>
              <a:buSzPts val="2000"/>
              <a:buFont typeface="Comic Sans MS"/>
              <a:buChar char="–"/>
              <a:defRPr sz="2000"/>
            </a:lvl2pPr>
            <a:lvl3pPr marL="1371600" lvl="2" indent="-342900" algn="l">
              <a:spcBef>
                <a:spcPts val="360"/>
              </a:spcBef>
              <a:spcAft>
                <a:spcPts val="0"/>
              </a:spcAft>
              <a:buClr>
                <a:schemeClr val="dk1"/>
              </a:buClr>
              <a:buSzPts val="1800"/>
              <a:buFont typeface="Comic Sans MS"/>
              <a:buChar char="•"/>
              <a:defRPr sz="1800"/>
            </a:lvl3pPr>
            <a:lvl4pPr marL="1828800" lvl="3" indent="-330200" algn="l">
              <a:spcBef>
                <a:spcPts val="320"/>
              </a:spcBef>
              <a:spcAft>
                <a:spcPts val="0"/>
              </a:spcAft>
              <a:buClr>
                <a:schemeClr val="dk1"/>
              </a:buClr>
              <a:buSzPts val="1600"/>
              <a:buFont typeface="Comic Sans MS"/>
              <a:buChar char="–"/>
              <a:defRPr sz="1600"/>
            </a:lvl4pPr>
            <a:lvl5pPr marL="2286000" lvl="4" indent="-330200" algn="l">
              <a:spcBef>
                <a:spcPts val="320"/>
              </a:spcBef>
              <a:spcAft>
                <a:spcPts val="0"/>
              </a:spcAft>
              <a:buClr>
                <a:schemeClr val="dk1"/>
              </a:buClr>
              <a:buSzPts val="1600"/>
              <a:buFont typeface="Comic Sans MS"/>
              <a:buChar char="»"/>
              <a:defRPr sz="1600"/>
            </a:lvl5pPr>
            <a:lvl6pPr marL="2743200" lvl="5" indent="-330200" algn="l">
              <a:spcBef>
                <a:spcPts val="320"/>
              </a:spcBef>
              <a:spcAft>
                <a:spcPts val="0"/>
              </a:spcAft>
              <a:buClr>
                <a:schemeClr val="dk1"/>
              </a:buClr>
              <a:buSzPts val="1600"/>
              <a:buFont typeface="Comic Sans MS"/>
              <a:buChar char="»"/>
              <a:defRPr sz="1600"/>
            </a:lvl6pPr>
            <a:lvl7pPr marL="3200400" lvl="6" indent="-330200" algn="l">
              <a:spcBef>
                <a:spcPts val="320"/>
              </a:spcBef>
              <a:spcAft>
                <a:spcPts val="0"/>
              </a:spcAft>
              <a:buClr>
                <a:schemeClr val="dk1"/>
              </a:buClr>
              <a:buSzPts val="1600"/>
              <a:buFont typeface="Comic Sans MS"/>
              <a:buChar char="»"/>
              <a:defRPr sz="1600"/>
            </a:lvl7pPr>
            <a:lvl8pPr marL="3657600" lvl="7" indent="-330200" algn="l">
              <a:spcBef>
                <a:spcPts val="320"/>
              </a:spcBef>
              <a:spcAft>
                <a:spcPts val="0"/>
              </a:spcAft>
              <a:buClr>
                <a:schemeClr val="dk1"/>
              </a:buClr>
              <a:buSzPts val="1600"/>
              <a:buFont typeface="Comic Sans MS"/>
              <a:buChar char="»"/>
              <a:defRPr sz="1600"/>
            </a:lvl8pPr>
            <a:lvl9pPr marL="4114800" lvl="8" indent="-330200" algn="l">
              <a:spcBef>
                <a:spcPts val="320"/>
              </a:spcBef>
              <a:spcAft>
                <a:spcPts val="0"/>
              </a:spcAft>
              <a:buClr>
                <a:schemeClr val="dk1"/>
              </a:buClr>
              <a:buSzPts val="1600"/>
              <a:buFont typeface="Comic Sans MS"/>
              <a:buChar char="»"/>
              <a:defRPr sz="1600"/>
            </a:lvl9pPr>
          </a:lstStyle>
          <a:p>
            <a:endParaRPr/>
          </a:p>
        </p:txBody>
      </p:sp>
      <p:sp>
        <p:nvSpPr>
          <p:cNvPr id="143" name="Google Shape;143;p27"/>
          <p:cNvSpPr txBox="1">
            <a:spLocks noGrp="1"/>
          </p:cNvSpPr>
          <p:nvPr>
            <p:ph type="dt" idx="10"/>
          </p:nvPr>
        </p:nvSpPr>
        <p:spPr>
          <a:xfrm>
            <a:off x="1371600" y="6248400"/>
            <a:ext cx="1905000" cy="4572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44" name="Google Shape;144;p27"/>
          <p:cNvSpPr txBox="1">
            <a:spLocks noGrp="1"/>
          </p:cNvSpPr>
          <p:nvPr>
            <p:ph type="ftr" idx="11"/>
          </p:nvPr>
        </p:nvSpPr>
        <p:spPr>
          <a:xfrm>
            <a:off x="3556000" y="6248400"/>
            <a:ext cx="2895600" cy="4572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45" name="Google Shape;145;p27"/>
          <p:cNvSpPr txBox="1">
            <a:spLocks noGrp="1"/>
          </p:cNvSpPr>
          <p:nvPr>
            <p:ph type="sldNum" idx="12"/>
          </p:nvPr>
        </p:nvSpPr>
        <p:spPr>
          <a:xfrm>
            <a:off x="6718300" y="6248400"/>
            <a:ext cx="1905000" cy="45720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1pPr>
            <a:lvl2pPr marL="0" marR="0" lvl="1"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2pPr>
            <a:lvl3pPr marL="0" marR="0" lvl="2"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3pPr>
            <a:lvl4pPr marL="0" marR="0" lvl="3"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4pPr>
            <a:lvl5pPr marL="0" marR="0" lvl="4"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5pPr>
            <a:lvl6pPr marL="0" marR="0" lvl="5"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6pPr>
            <a:lvl7pPr marL="0" marR="0" lvl="6"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7pPr>
            <a:lvl8pPr marL="0" marR="0" lvl="7"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8pPr>
            <a:lvl9pPr marL="0" marR="0" lvl="8"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3" Type="http://schemas.openxmlformats.org/officeDocument/2006/relationships/slideLayout" Target="../slideLayouts/slideLayout4.xml"/><Relationship Id="rId7" Type="http://schemas.openxmlformats.org/officeDocument/2006/relationships/slideLayout" Target="../slideLayouts/slideLayout8.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theme" Target="../theme/theme2.xml"/><Relationship Id="rId5" Type="http://schemas.openxmlformats.org/officeDocument/2006/relationships/slideLayout" Target="../slideLayouts/slideLayout6.xml"/><Relationship Id="rId10" Type="http://schemas.openxmlformats.org/officeDocument/2006/relationships/slideLayout" Target="../slideLayouts/slideLayout11.xml"/><Relationship Id="rId4" Type="http://schemas.openxmlformats.org/officeDocument/2006/relationships/slideLayout" Target="../slideLayouts/slideLayout5.xml"/><Relationship Id="rId9"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7"/>
          <p:cNvSpPr/>
          <p:nvPr/>
        </p:nvSpPr>
        <p:spPr>
          <a:xfrm>
            <a:off x="20637" y="12700"/>
            <a:ext cx="8896350" cy="6780212"/>
          </a:xfrm>
          <a:custGeom>
            <a:avLst/>
            <a:gdLst/>
            <a:ahLst/>
            <a:cxnLst/>
            <a:rect l="l" t="t" r="r" b="b"/>
            <a:pathLst>
              <a:path w="3985" h="3619" extrusionOk="0">
                <a:moveTo>
                  <a:pt x="2822" y="0"/>
                </a:moveTo>
                <a:lnTo>
                  <a:pt x="0" y="975"/>
                </a:lnTo>
                <a:lnTo>
                  <a:pt x="2169" y="3619"/>
                </a:lnTo>
                <a:lnTo>
                  <a:pt x="3985" y="1125"/>
                </a:lnTo>
                <a:lnTo>
                  <a:pt x="2822" y="0"/>
                </a:lnTo>
                <a:close/>
              </a:path>
            </a:pathLst>
          </a:custGeom>
          <a:solidFill>
            <a:schemeClr val="accent1"/>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Comic Sans MS"/>
              <a:ea typeface="Comic Sans MS"/>
              <a:cs typeface="Comic Sans MS"/>
              <a:sym typeface="Comic Sans MS"/>
            </a:endParaRPr>
          </a:p>
        </p:txBody>
      </p:sp>
      <p:grpSp>
        <p:nvGrpSpPr>
          <p:cNvPr id="11" name="Google Shape;11;p17"/>
          <p:cNvGrpSpPr/>
          <p:nvPr/>
        </p:nvGrpSpPr>
        <p:grpSpPr>
          <a:xfrm>
            <a:off x="195262" y="234950"/>
            <a:ext cx="3787775" cy="1778000"/>
            <a:chOff x="123" y="148"/>
            <a:chExt cx="2386" cy="1120"/>
          </a:xfrm>
        </p:grpSpPr>
        <p:sp>
          <p:nvSpPr>
            <p:cNvPr id="12" name="Google Shape;12;p17"/>
            <p:cNvSpPr/>
            <p:nvPr/>
          </p:nvSpPr>
          <p:spPr>
            <a:xfrm>
              <a:off x="177" y="177"/>
              <a:ext cx="2250" cy="1017"/>
            </a:xfrm>
            <a:custGeom>
              <a:avLst/>
              <a:gdLst/>
              <a:ahLst/>
              <a:cxnLst/>
              <a:rect l="l" t="t" r="r" b="b"/>
              <a:pathLst>
                <a:path w="794" h="414" extrusionOk="0">
                  <a:moveTo>
                    <a:pt x="794" y="395"/>
                  </a:moveTo>
                  <a:lnTo>
                    <a:pt x="710" y="318"/>
                  </a:lnTo>
                  <a:lnTo>
                    <a:pt x="556" y="210"/>
                  </a:lnTo>
                  <a:lnTo>
                    <a:pt x="71" y="0"/>
                  </a:lnTo>
                  <a:lnTo>
                    <a:pt x="23" y="20"/>
                  </a:lnTo>
                  <a:lnTo>
                    <a:pt x="0" y="83"/>
                  </a:lnTo>
                  <a:lnTo>
                    <a:pt x="28" y="155"/>
                  </a:lnTo>
                  <a:lnTo>
                    <a:pt x="570" y="409"/>
                  </a:lnTo>
                  <a:lnTo>
                    <a:pt x="689" y="393"/>
                  </a:lnTo>
                  <a:lnTo>
                    <a:pt x="785" y="414"/>
                  </a:lnTo>
                  <a:lnTo>
                    <a:pt x="794" y="395"/>
                  </a:lnTo>
                  <a:close/>
                </a:path>
              </a:pathLst>
            </a:custGeom>
            <a:solidFill>
              <a:srgbClr val="F8F8F8"/>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Comic Sans MS"/>
                <a:ea typeface="Comic Sans MS"/>
                <a:cs typeface="Comic Sans MS"/>
                <a:sym typeface="Comic Sans MS"/>
              </a:endParaRPr>
            </a:p>
          </p:txBody>
        </p:sp>
        <p:sp>
          <p:nvSpPr>
            <p:cNvPr id="13" name="Google Shape;13;p17"/>
            <p:cNvSpPr/>
            <p:nvPr/>
          </p:nvSpPr>
          <p:spPr>
            <a:xfrm>
              <a:off x="166" y="261"/>
              <a:ext cx="2244" cy="1007"/>
            </a:xfrm>
            <a:custGeom>
              <a:avLst/>
              <a:gdLst/>
              <a:ahLst/>
              <a:cxnLst/>
              <a:rect l="l" t="t" r="r" b="b"/>
              <a:pathLst>
                <a:path w="1586" h="821" extrusionOk="0">
                  <a:moveTo>
                    <a:pt x="137" y="0"/>
                  </a:moveTo>
                  <a:lnTo>
                    <a:pt x="1331" y="519"/>
                  </a:lnTo>
                  <a:lnTo>
                    <a:pt x="1428" y="638"/>
                  </a:lnTo>
                  <a:lnTo>
                    <a:pt x="1586" y="792"/>
                  </a:lnTo>
                  <a:lnTo>
                    <a:pt x="1565" y="821"/>
                  </a:lnTo>
                  <a:lnTo>
                    <a:pt x="1350" y="787"/>
                  </a:lnTo>
                  <a:lnTo>
                    <a:pt x="1145" y="811"/>
                  </a:lnTo>
                  <a:lnTo>
                    <a:pt x="42" y="298"/>
                  </a:lnTo>
                  <a:lnTo>
                    <a:pt x="0" y="150"/>
                  </a:lnTo>
                  <a:lnTo>
                    <a:pt x="46" y="32"/>
                  </a:lnTo>
                  <a:lnTo>
                    <a:pt x="137" y="0"/>
                  </a:lnTo>
                  <a:close/>
                </a:path>
              </a:pathLst>
            </a:custGeom>
            <a:solidFill>
              <a:schemeClr val="dk2"/>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Comic Sans MS"/>
                <a:ea typeface="Comic Sans MS"/>
                <a:cs typeface="Comic Sans MS"/>
                <a:sym typeface="Comic Sans MS"/>
              </a:endParaRPr>
            </a:p>
          </p:txBody>
        </p:sp>
        <p:sp>
          <p:nvSpPr>
            <p:cNvPr id="14" name="Google Shape;14;p17"/>
            <p:cNvSpPr/>
            <p:nvPr/>
          </p:nvSpPr>
          <p:spPr>
            <a:xfrm>
              <a:off x="474" y="344"/>
              <a:ext cx="1488" cy="919"/>
            </a:xfrm>
            <a:custGeom>
              <a:avLst/>
              <a:gdLst/>
              <a:ahLst/>
              <a:cxnLst/>
              <a:rect l="l" t="t" r="r" b="b"/>
              <a:pathLst>
                <a:path w="1049" h="747" extrusionOk="0">
                  <a:moveTo>
                    <a:pt x="0" y="325"/>
                  </a:moveTo>
                  <a:lnTo>
                    <a:pt x="922" y="747"/>
                  </a:lnTo>
                  <a:lnTo>
                    <a:pt x="939" y="534"/>
                  </a:lnTo>
                  <a:lnTo>
                    <a:pt x="1049" y="422"/>
                  </a:lnTo>
                  <a:lnTo>
                    <a:pt x="78" y="0"/>
                  </a:lnTo>
                  <a:lnTo>
                    <a:pt x="0" y="127"/>
                  </a:lnTo>
                  <a:lnTo>
                    <a:pt x="0" y="325"/>
                  </a:lnTo>
                  <a:close/>
                </a:path>
              </a:pathLst>
            </a:custGeom>
            <a:solidFill>
              <a:schemeClr val="lt2"/>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Comic Sans MS"/>
                <a:ea typeface="Comic Sans MS"/>
                <a:cs typeface="Comic Sans MS"/>
                <a:sym typeface="Comic Sans MS"/>
              </a:endParaRPr>
            </a:p>
          </p:txBody>
        </p:sp>
        <p:grpSp>
          <p:nvGrpSpPr>
            <p:cNvPr id="15" name="Google Shape;15;p17"/>
            <p:cNvGrpSpPr/>
            <p:nvPr/>
          </p:nvGrpSpPr>
          <p:grpSpPr>
            <a:xfrm>
              <a:off x="123" y="148"/>
              <a:ext cx="2386" cy="1081"/>
              <a:chOff x="123" y="148"/>
              <a:chExt cx="2386" cy="1081"/>
            </a:xfrm>
          </p:grpSpPr>
          <p:sp>
            <p:nvSpPr>
              <p:cNvPr id="16" name="Google Shape;16;p17"/>
              <p:cNvSpPr/>
              <p:nvPr/>
            </p:nvSpPr>
            <p:spPr>
              <a:xfrm>
                <a:off x="2005" y="934"/>
                <a:ext cx="212" cy="214"/>
              </a:xfrm>
              <a:custGeom>
                <a:avLst/>
                <a:gdLst/>
                <a:ahLst/>
                <a:cxnLst/>
                <a:rect l="l" t="t" r="r" b="b"/>
                <a:pathLst>
                  <a:path w="150" h="173" extrusionOk="0">
                    <a:moveTo>
                      <a:pt x="110" y="0"/>
                    </a:moveTo>
                    <a:lnTo>
                      <a:pt x="40" y="66"/>
                    </a:lnTo>
                    <a:lnTo>
                      <a:pt x="0" y="173"/>
                    </a:lnTo>
                    <a:lnTo>
                      <a:pt x="80" y="160"/>
                    </a:lnTo>
                    <a:lnTo>
                      <a:pt x="103" y="84"/>
                    </a:lnTo>
                    <a:lnTo>
                      <a:pt x="150" y="27"/>
                    </a:lnTo>
                    <a:lnTo>
                      <a:pt x="110" y="0"/>
                    </a:lnTo>
                    <a:close/>
                  </a:path>
                </a:pathLst>
              </a:custGeom>
              <a:solidFill>
                <a:schemeClr val="accent2"/>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Comic Sans MS"/>
                  <a:ea typeface="Comic Sans MS"/>
                  <a:cs typeface="Comic Sans MS"/>
                  <a:sym typeface="Comic Sans MS"/>
                </a:endParaRPr>
              </a:p>
            </p:txBody>
          </p:sp>
          <p:sp>
            <p:nvSpPr>
              <p:cNvPr id="17" name="Google Shape;17;p17"/>
              <p:cNvSpPr/>
              <p:nvPr/>
            </p:nvSpPr>
            <p:spPr>
              <a:xfrm>
                <a:off x="123" y="148"/>
                <a:ext cx="2386" cy="1081"/>
              </a:xfrm>
              <a:custGeom>
                <a:avLst/>
                <a:gdLst/>
                <a:ahLst/>
                <a:cxnLst/>
                <a:rect l="l" t="t" r="r" b="b"/>
                <a:pathLst>
                  <a:path w="1684" h="880" extrusionOk="0">
                    <a:moveTo>
                      <a:pt x="156" y="0"/>
                    </a:moveTo>
                    <a:lnTo>
                      <a:pt x="63" y="52"/>
                    </a:lnTo>
                    <a:lnTo>
                      <a:pt x="0" y="208"/>
                    </a:lnTo>
                    <a:lnTo>
                      <a:pt x="67" y="358"/>
                    </a:lnTo>
                    <a:lnTo>
                      <a:pt x="1182" y="867"/>
                    </a:lnTo>
                    <a:lnTo>
                      <a:pt x="1422" y="835"/>
                    </a:lnTo>
                    <a:lnTo>
                      <a:pt x="1616" y="880"/>
                    </a:lnTo>
                    <a:lnTo>
                      <a:pt x="1684" y="808"/>
                    </a:lnTo>
                    <a:lnTo>
                      <a:pt x="1502" y="664"/>
                    </a:lnTo>
                    <a:lnTo>
                      <a:pt x="1428" y="512"/>
                    </a:lnTo>
                    <a:lnTo>
                      <a:pt x="1369" y="527"/>
                    </a:lnTo>
                    <a:lnTo>
                      <a:pt x="1439" y="664"/>
                    </a:lnTo>
                    <a:lnTo>
                      <a:pt x="1578" y="810"/>
                    </a:lnTo>
                    <a:lnTo>
                      <a:pt x="1413" y="787"/>
                    </a:lnTo>
                    <a:lnTo>
                      <a:pt x="1219" y="814"/>
                    </a:lnTo>
                    <a:lnTo>
                      <a:pt x="1255" y="650"/>
                    </a:lnTo>
                    <a:lnTo>
                      <a:pt x="1338" y="538"/>
                    </a:lnTo>
                    <a:lnTo>
                      <a:pt x="1241" y="552"/>
                    </a:lnTo>
                    <a:lnTo>
                      <a:pt x="1165" y="658"/>
                    </a:lnTo>
                    <a:lnTo>
                      <a:pt x="1139" y="791"/>
                    </a:lnTo>
                    <a:lnTo>
                      <a:pt x="107" y="310"/>
                    </a:lnTo>
                    <a:lnTo>
                      <a:pt x="80" y="215"/>
                    </a:lnTo>
                    <a:lnTo>
                      <a:pt x="103" y="95"/>
                    </a:lnTo>
                    <a:lnTo>
                      <a:pt x="217" y="0"/>
                    </a:lnTo>
                    <a:lnTo>
                      <a:pt x="156" y="0"/>
                    </a:lnTo>
                    <a:close/>
                  </a:path>
                </a:pathLst>
              </a:custGeom>
              <a:solidFill>
                <a:schemeClr val="accent2"/>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Comic Sans MS"/>
                  <a:ea typeface="Comic Sans MS"/>
                  <a:cs typeface="Comic Sans MS"/>
                  <a:sym typeface="Comic Sans MS"/>
                </a:endParaRPr>
              </a:p>
            </p:txBody>
          </p:sp>
          <p:sp>
            <p:nvSpPr>
              <p:cNvPr id="18" name="Google Shape;18;p17"/>
              <p:cNvSpPr/>
              <p:nvPr/>
            </p:nvSpPr>
            <p:spPr>
              <a:xfrm>
                <a:off x="324" y="158"/>
                <a:ext cx="1686" cy="614"/>
              </a:xfrm>
              <a:custGeom>
                <a:avLst/>
                <a:gdLst/>
                <a:ahLst/>
                <a:cxnLst/>
                <a:rect l="l" t="t" r="r" b="b"/>
                <a:pathLst>
                  <a:path w="1190" h="500" extrusionOk="0">
                    <a:moveTo>
                      <a:pt x="100" y="0"/>
                    </a:moveTo>
                    <a:lnTo>
                      <a:pt x="1190" y="490"/>
                    </a:lnTo>
                    <a:lnTo>
                      <a:pt x="1076" y="500"/>
                    </a:lnTo>
                    <a:lnTo>
                      <a:pt x="0" y="27"/>
                    </a:lnTo>
                    <a:lnTo>
                      <a:pt x="100" y="0"/>
                    </a:lnTo>
                    <a:close/>
                  </a:path>
                </a:pathLst>
              </a:custGeom>
              <a:solidFill>
                <a:schemeClr val="accent2"/>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Comic Sans MS"/>
                  <a:ea typeface="Comic Sans MS"/>
                  <a:cs typeface="Comic Sans MS"/>
                  <a:sym typeface="Comic Sans MS"/>
                </a:endParaRPr>
              </a:p>
            </p:txBody>
          </p:sp>
          <p:sp>
            <p:nvSpPr>
              <p:cNvPr id="19" name="Google Shape;19;p17"/>
              <p:cNvSpPr/>
              <p:nvPr/>
            </p:nvSpPr>
            <p:spPr>
              <a:xfrm>
                <a:off x="409" y="251"/>
                <a:ext cx="227" cy="410"/>
              </a:xfrm>
              <a:custGeom>
                <a:avLst/>
                <a:gdLst/>
                <a:ahLst/>
                <a:cxnLst/>
                <a:rect l="l" t="t" r="r" b="b"/>
                <a:pathLst>
                  <a:path w="160" h="335" extrusionOk="0">
                    <a:moveTo>
                      <a:pt x="116" y="0"/>
                    </a:moveTo>
                    <a:lnTo>
                      <a:pt x="19" y="106"/>
                    </a:lnTo>
                    <a:lnTo>
                      <a:pt x="0" y="230"/>
                    </a:lnTo>
                    <a:lnTo>
                      <a:pt x="33" y="314"/>
                    </a:lnTo>
                    <a:lnTo>
                      <a:pt x="94" y="335"/>
                    </a:lnTo>
                    <a:lnTo>
                      <a:pt x="76" y="154"/>
                    </a:lnTo>
                    <a:lnTo>
                      <a:pt x="160" y="17"/>
                    </a:lnTo>
                    <a:lnTo>
                      <a:pt x="116" y="0"/>
                    </a:lnTo>
                    <a:close/>
                  </a:path>
                </a:pathLst>
              </a:custGeom>
              <a:solidFill>
                <a:schemeClr val="accent2"/>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Comic Sans MS"/>
                  <a:ea typeface="Comic Sans MS"/>
                  <a:cs typeface="Comic Sans MS"/>
                  <a:sym typeface="Comic Sans MS"/>
                </a:endParaRPr>
              </a:p>
            </p:txBody>
          </p:sp>
          <p:sp>
            <p:nvSpPr>
              <p:cNvPr id="20" name="Google Shape;20;p17"/>
              <p:cNvSpPr/>
              <p:nvPr/>
            </p:nvSpPr>
            <p:spPr>
              <a:xfrm>
                <a:off x="846" y="536"/>
                <a:ext cx="691" cy="364"/>
              </a:xfrm>
              <a:custGeom>
                <a:avLst/>
                <a:gdLst/>
                <a:ahLst/>
                <a:cxnLst/>
                <a:rect l="l" t="t" r="r" b="b"/>
                <a:pathLst>
                  <a:path w="489" h="296" extrusionOk="0">
                    <a:moveTo>
                      <a:pt x="14" y="34"/>
                    </a:moveTo>
                    <a:lnTo>
                      <a:pt x="160" y="66"/>
                    </a:lnTo>
                    <a:lnTo>
                      <a:pt x="324" y="137"/>
                    </a:lnTo>
                    <a:lnTo>
                      <a:pt x="440" y="243"/>
                    </a:lnTo>
                    <a:lnTo>
                      <a:pt x="326" y="230"/>
                    </a:lnTo>
                    <a:lnTo>
                      <a:pt x="139" y="146"/>
                    </a:lnTo>
                    <a:lnTo>
                      <a:pt x="50" y="80"/>
                    </a:lnTo>
                    <a:lnTo>
                      <a:pt x="107" y="163"/>
                    </a:lnTo>
                    <a:lnTo>
                      <a:pt x="272" y="270"/>
                    </a:lnTo>
                    <a:lnTo>
                      <a:pt x="466" y="296"/>
                    </a:lnTo>
                    <a:lnTo>
                      <a:pt x="489" y="224"/>
                    </a:lnTo>
                    <a:lnTo>
                      <a:pt x="394" y="120"/>
                    </a:lnTo>
                    <a:lnTo>
                      <a:pt x="170" y="17"/>
                    </a:lnTo>
                    <a:lnTo>
                      <a:pt x="0" y="0"/>
                    </a:lnTo>
                    <a:lnTo>
                      <a:pt x="14" y="34"/>
                    </a:lnTo>
                    <a:close/>
                  </a:path>
                </a:pathLst>
              </a:custGeom>
              <a:solidFill>
                <a:schemeClr val="accent2"/>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Comic Sans MS"/>
                  <a:ea typeface="Comic Sans MS"/>
                  <a:cs typeface="Comic Sans MS"/>
                  <a:sym typeface="Comic Sans MS"/>
                </a:endParaRPr>
              </a:p>
            </p:txBody>
          </p:sp>
        </p:grpSp>
      </p:grpSp>
      <p:grpSp>
        <p:nvGrpSpPr>
          <p:cNvPr id="21" name="Google Shape;21;p17"/>
          <p:cNvGrpSpPr/>
          <p:nvPr/>
        </p:nvGrpSpPr>
        <p:grpSpPr>
          <a:xfrm>
            <a:off x="7797642" y="4318434"/>
            <a:ext cx="979804" cy="1159594"/>
            <a:chOff x="4912" y="2720"/>
            <a:chExt cx="617" cy="730"/>
          </a:xfrm>
        </p:grpSpPr>
        <p:sp>
          <p:nvSpPr>
            <p:cNvPr id="22" name="Google Shape;22;p17"/>
            <p:cNvSpPr/>
            <p:nvPr/>
          </p:nvSpPr>
          <p:spPr>
            <a:xfrm rot="7320000">
              <a:off x="4909" y="2936"/>
              <a:ext cx="629" cy="293"/>
            </a:xfrm>
            <a:custGeom>
              <a:avLst/>
              <a:gdLst/>
              <a:ahLst/>
              <a:cxnLst/>
              <a:rect l="l" t="t" r="r" b="b"/>
              <a:pathLst>
                <a:path w="794" h="414" extrusionOk="0">
                  <a:moveTo>
                    <a:pt x="794" y="395"/>
                  </a:moveTo>
                  <a:lnTo>
                    <a:pt x="710" y="318"/>
                  </a:lnTo>
                  <a:lnTo>
                    <a:pt x="556" y="210"/>
                  </a:lnTo>
                  <a:lnTo>
                    <a:pt x="71" y="0"/>
                  </a:lnTo>
                  <a:lnTo>
                    <a:pt x="23" y="20"/>
                  </a:lnTo>
                  <a:lnTo>
                    <a:pt x="0" y="83"/>
                  </a:lnTo>
                  <a:lnTo>
                    <a:pt x="28" y="155"/>
                  </a:lnTo>
                  <a:lnTo>
                    <a:pt x="570" y="409"/>
                  </a:lnTo>
                  <a:lnTo>
                    <a:pt x="689" y="393"/>
                  </a:lnTo>
                  <a:lnTo>
                    <a:pt x="785" y="414"/>
                  </a:lnTo>
                  <a:lnTo>
                    <a:pt x="794" y="395"/>
                  </a:lnTo>
                  <a:close/>
                </a:path>
              </a:pathLst>
            </a:custGeom>
            <a:solidFill>
              <a:srgbClr val="F8F8F8"/>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Comic Sans MS"/>
                <a:ea typeface="Comic Sans MS"/>
                <a:cs typeface="Comic Sans MS"/>
                <a:sym typeface="Comic Sans MS"/>
              </a:endParaRPr>
            </a:p>
          </p:txBody>
        </p:sp>
        <p:sp>
          <p:nvSpPr>
            <p:cNvPr id="23" name="Google Shape;23;p17"/>
            <p:cNvSpPr/>
            <p:nvPr/>
          </p:nvSpPr>
          <p:spPr>
            <a:xfrm rot="7320000">
              <a:off x="4893" y="2922"/>
              <a:ext cx="627" cy="290"/>
            </a:xfrm>
            <a:custGeom>
              <a:avLst/>
              <a:gdLst/>
              <a:ahLst/>
              <a:cxnLst/>
              <a:rect l="l" t="t" r="r" b="b"/>
              <a:pathLst>
                <a:path w="1586" h="821" extrusionOk="0">
                  <a:moveTo>
                    <a:pt x="137" y="0"/>
                  </a:moveTo>
                  <a:lnTo>
                    <a:pt x="1331" y="519"/>
                  </a:lnTo>
                  <a:lnTo>
                    <a:pt x="1428" y="638"/>
                  </a:lnTo>
                  <a:lnTo>
                    <a:pt x="1586" y="792"/>
                  </a:lnTo>
                  <a:lnTo>
                    <a:pt x="1565" y="821"/>
                  </a:lnTo>
                  <a:lnTo>
                    <a:pt x="1350" y="787"/>
                  </a:lnTo>
                  <a:lnTo>
                    <a:pt x="1145" y="811"/>
                  </a:lnTo>
                  <a:lnTo>
                    <a:pt x="42" y="298"/>
                  </a:lnTo>
                  <a:lnTo>
                    <a:pt x="0" y="150"/>
                  </a:lnTo>
                  <a:lnTo>
                    <a:pt x="46" y="32"/>
                  </a:lnTo>
                  <a:lnTo>
                    <a:pt x="137" y="0"/>
                  </a:lnTo>
                  <a:close/>
                </a:path>
              </a:pathLst>
            </a:custGeom>
            <a:solidFill>
              <a:schemeClr val="folHlink"/>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Comic Sans MS"/>
                <a:ea typeface="Comic Sans MS"/>
                <a:cs typeface="Comic Sans MS"/>
                <a:sym typeface="Comic Sans MS"/>
              </a:endParaRPr>
            </a:p>
          </p:txBody>
        </p:sp>
        <p:sp>
          <p:nvSpPr>
            <p:cNvPr id="24" name="Google Shape;24;p17"/>
            <p:cNvSpPr/>
            <p:nvPr/>
          </p:nvSpPr>
          <p:spPr>
            <a:xfrm rot="7320000">
              <a:off x="4999" y="2913"/>
              <a:ext cx="416" cy="265"/>
            </a:xfrm>
            <a:custGeom>
              <a:avLst/>
              <a:gdLst/>
              <a:ahLst/>
              <a:cxnLst/>
              <a:rect l="l" t="t" r="r" b="b"/>
              <a:pathLst>
                <a:path w="1049" h="747" extrusionOk="0">
                  <a:moveTo>
                    <a:pt x="0" y="325"/>
                  </a:moveTo>
                  <a:lnTo>
                    <a:pt x="922" y="747"/>
                  </a:lnTo>
                  <a:lnTo>
                    <a:pt x="939" y="534"/>
                  </a:lnTo>
                  <a:lnTo>
                    <a:pt x="1049" y="422"/>
                  </a:lnTo>
                  <a:lnTo>
                    <a:pt x="78" y="0"/>
                  </a:lnTo>
                  <a:lnTo>
                    <a:pt x="0" y="127"/>
                  </a:lnTo>
                  <a:lnTo>
                    <a:pt x="0" y="325"/>
                  </a:lnTo>
                  <a:close/>
                </a:path>
              </a:pathLst>
            </a:custGeom>
            <a:solidFill>
              <a:schemeClr val="lt2"/>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Comic Sans MS"/>
                <a:ea typeface="Comic Sans MS"/>
                <a:cs typeface="Comic Sans MS"/>
                <a:sym typeface="Comic Sans MS"/>
              </a:endParaRPr>
            </a:p>
          </p:txBody>
        </p:sp>
        <p:grpSp>
          <p:nvGrpSpPr>
            <p:cNvPr id="25" name="Google Shape;25;p17"/>
            <p:cNvGrpSpPr/>
            <p:nvPr/>
          </p:nvGrpSpPr>
          <p:grpSpPr>
            <a:xfrm>
              <a:off x="4912" y="2720"/>
              <a:ext cx="617" cy="730"/>
              <a:chOff x="4912" y="2720"/>
              <a:chExt cx="617" cy="730"/>
            </a:xfrm>
          </p:grpSpPr>
          <p:sp>
            <p:nvSpPr>
              <p:cNvPr id="26" name="Google Shape;26;p17"/>
              <p:cNvSpPr/>
              <p:nvPr/>
            </p:nvSpPr>
            <p:spPr>
              <a:xfrm rot="7320000">
                <a:off x="4987" y="3190"/>
                <a:ext cx="59" cy="61"/>
              </a:xfrm>
              <a:custGeom>
                <a:avLst/>
                <a:gdLst/>
                <a:ahLst/>
                <a:cxnLst/>
                <a:rect l="l" t="t" r="r" b="b"/>
                <a:pathLst>
                  <a:path w="150" h="173" extrusionOk="0">
                    <a:moveTo>
                      <a:pt x="110" y="0"/>
                    </a:moveTo>
                    <a:lnTo>
                      <a:pt x="40" y="66"/>
                    </a:lnTo>
                    <a:lnTo>
                      <a:pt x="0" y="173"/>
                    </a:lnTo>
                    <a:lnTo>
                      <a:pt x="80" y="160"/>
                    </a:lnTo>
                    <a:lnTo>
                      <a:pt x="103" y="84"/>
                    </a:lnTo>
                    <a:lnTo>
                      <a:pt x="150" y="27"/>
                    </a:lnTo>
                    <a:lnTo>
                      <a:pt x="110" y="0"/>
                    </a:lnTo>
                    <a:close/>
                  </a:path>
                </a:pathLst>
              </a:custGeom>
              <a:solidFill>
                <a:schemeClr val="accent2"/>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Comic Sans MS"/>
                  <a:ea typeface="Comic Sans MS"/>
                  <a:cs typeface="Comic Sans MS"/>
                  <a:sym typeface="Comic Sans MS"/>
                </a:endParaRPr>
              </a:p>
            </p:txBody>
          </p:sp>
          <p:sp>
            <p:nvSpPr>
              <p:cNvPr id="27" name="Google Shape;27;p17"/>
              <p:cNvSpPr/>
              <p:nvPr/>
            </p:nvSpPr>
            <p:spPr>
              <a:xfrm rot="7320000">
                <a:off x="4887" y="2930"/>
                <a:ext cx="667" cy="311"/>
              </a:xfrm>
              <a:custGeom>
                <a:avLst/>
                <a:gdLst/>
                <a:ahLst/>
                <a:cxnLst/>
                <a:rect l="l" t="t" r="r" b="b"/>
                <a:pathLst>
                  <a:path w="1684" h="880" extrusionOk="0">
                    <a:moveTo>
                      <a:pt x="156" y="0"/>
                    </a:moveTo>
                    <a:lnTo>
                      <a:pt x="63" y="52"/>
                    </a:lnTo>
                    <a:lnTo>
                      <a:pt x="0" y="208"/>
                    </a:lnTo>
                    <a:lnTo>
                      <a:pt x="67" y="358"/>
                    </a:lnTo>
                    <a:lnTo>
                      <a:pt x="1182" y="867"/>
                    </a:lnTo>
                    <a:lnTo>
                      <a:pt x="1422" y="835"/>
                    </a:lnTo>
                    <a:lnTo>
                      <a:pt x="1616" y="880"/>
                    </a:lnTo>
                    <a:lnTo>
                      <a:pt x="1684" y="808"/>
                    </a:lnTo>
                    <a:lnTo>
                      <a:pt x="1502" y="664"/>
                    </a:lnTo>
                    <a:lnTo>
                      <a:pt x="1428" y="512"/>
                    </a:lnTo>
                    <a:lnTo>
                      <a:pt x="1369" y="527"/>
                    </a:lnTo>
                    <a:lnTo>
                      <a:pt x="1439" y="664"/>
                    </a:lnTo>
                    <a:lnTo>
                      <a:pt x="1578" y="810"/>
                    </a:lnTo>
                    <a:lnTo>
                      <a:pt x="1413" y="787"/>
                    </a:lnTo>
                    <a:lnTo>
                      <a:pt x="1219" y="814"/>
                    </a:lnTo>
                    <a:lnTo>
                      <a:pt x="1255" y="650"/>
                    </a:lnTo>
                    <a:lnTo>
                      <a:pt x="1338" y="538"/>
                    </a:lnTo>
                    <a:lnTo>
                      <a:pt x="1241" y="552"/>
                    </a:lnTo>
                    <a:lnTo>
                      <a:pt x="1165" y="658"/>
                    </a:lnTo>
                    <a:lnTo>
                      <a:pt x="1139" y="791"/>
                    </a:lnTo>
                    <a:lnTo>
                      <a:pt x="107" y="310"/>
                    </a:lnTo>
                    <a:lnTo>
                      <a:pt x="80" y="215"/>
                    </a:lnTo>
                    <a:lnTo>
                      <a:pt x="103" y="95"/>
                    </a:lnTo>
                    <a:lnTo>
                      <a:pt x="217" y="0"/>
                    </a:lnTo>
                    <a:lnTo>
                      <a:pt x="156" y="0"/>
                    </a:lnTo>
                    <a:close/>
                  </a:path>
                </a:pathLst>
              </a:custGeom>
              <a:solidFill>
                <a:schemeClr val="accent2"/>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Comic Sans MS"/>
                  <a:ea typeface="Comic Sans MS"/>
                  <a:cs typeface="Comic Sans MS"/>
                  <a:sym typeface="Comic Sans MS"/>
                </a:endParaRPr>
              </a:p>
            </p:txBody>
          </p:sp>
          <p:sp>
            <p:nvSpPr>
              <p:cNvPr id="28" name="Google Shape;28;p17"/>
              <p:cNvSpPr/>
              <p:nvPr/>
            </p:nvSpPr>
            <p:spPr>
              <a:xfrm rot="7320000">
                <a:off x="5062" y="2997"/>
                <a:ext cx="472" cy="176"/>
              </a:xfrm>
              <a:custGeom>
                <a:avLst/>
                <a:gdLst/>
                <a:ahLst/>
                <a:cxnLst/>
                <a:rect l="l" t="t" r="r" b="b"/>
                <a:pathLst>
                  <a:path w="1190" h="500" extrusionOk="0">
                    <a:moveTo>
                      <a:pt x="100" y="0"/>
                    </a:moveTo>
                    <a:lnTo>
                      <a:pt x="1190" y="490"/>
                    </a:lnTo>
                    <a:lnTo>
                      <a:pt x="1076" y="500"/>
                    </a:lnTo>
                    <a:lnTo>
                      <a:pt x="0" y="27"/>
                    </a:lnTo>
                    <a:lnTo>
                      <a:pt x="100" y="0"/>
                    </a:lnTo>
                    <a:close/>
                  </a:path>
                </a:pathLst>
              </a:custGeom>
              <a:solidFill>
                <a:schemeClr val="accent2"/>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Comic Sans MS"/>
                  <a:ea typeface="Comic Sans MS"/>
                  <a:cs typeface="Comic Sans MS"/>
                  <a:sym typeface="Comic Sans MS"/>
                </a:endParaRPr>
              </a:p>
            </p:txBody>
          </p:sp>
          <p:sp>
            <p:nvSpPr>
              <p:cNvPr id="29" name="Google Shape;29;p17"/>
              <p:cNvSpPr/>
              <p:nvPr/>
            </p:nvSpPr>
            <p:spPr>
              <a:xfrm rot="7320000">
                <a:off x="5364" y="2872"/>
                <a:ext cx="63" cy="118"/>
              </a:xfrm>
              <a:custGeom>
                <a:avLst/>
                <a:gdLst/>
                <a:ahLst/>
                <a:cxnLst/>
                <a:rect l="l" t="t" r="r" b="b"/>
                <a:pathLst>
                  <a:path w="160" h="335" extrusionOk="0">
                    <a:moveTo>
                      <a:pt x="116" y="0"/>
                    </a:moveTo>
                    <a:lnTo>
                      <a:pt x="19" y="106"/>
                    </a:lnTo>
                    <a:lnTo>
                      <a:pt x="0" y="230"/>
                    </a:lnTo>
                    <a:lnTo>
                      <a:pt x="33" y="314"/>
                    </a:lnTo>
                    <a:lnTo>
                      <a:pt x="94" y="335"/>
                    </a:lnTo>
                    <a:lnTo>
                      <a:pt x="76" y="154"/>
                    </a:lnTo>
                    <a:lnTo>
                      <a:pt x="160" y="17"/>
                    </a:lnTo>
                    <a:lnTo>
                      <a:pt x="116" y="0"/>
                    </a:lnTo>
                    <a:close/>
                  </a:path>
                </a:pathLst>
              </a:custGeom>
              <a:solidFill>
                <a:schemeClr val="accent2"/>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Comic Sans MS"/>
                  <a:ea typeface="Comic Sans MS"/>
                  <a:cs typeface="Comic Sans MS"/>
                  <a:sym typeface="Comic Sans MS"/>
                </a:endParaRPr>
              </a:p>
            </p:txBody>
          </p:sp>
          <p:sp>
            <p:nvSpPr>
              <p:cNvPr id="30" name="Google Shape;30;p17"/>
              <p:cNvSpPr/>
              <p:nvPr/>
            </p:nvSpPr>
            <p:spPr>
              <a:xfrm rot="7320000">
                <a:off x="5137" y="2999"/>
                <a:ext cx="193" cy="104"/>
              </a:xfrm>
              <a:custGeom>
                <a:avLst/>
                <a:gdLst/>
                <a:ahLst/>
                <a:cxnLst/>
                <a:rect l="l" t="t" r="r" b="b"/>
                <a:pathLst>
                  <a:path w="489" h="296" extrusionOk="0">
                    <a:moveTo>
                      <a:pt x="14" y="34"/>
                    </a:moveTo>
                    <a:lnTo>
                      <a:pt x="160" y="66"/>
                    </a:lnTo>
                    <a:lnTo>
                      <a:pt x="324" y="137"/>
                    </a:lnTo>
                    <a:lnTo>
                      <a:pt x="440" y="243"/>
                    </a:lnTo>
                    <a:lnTo>
                      <a:pt x="326" y="230"/>
                    </a:lnTo>
                    <a:lnTo>
                      <a:pt x="139" y="146"/>
                    </a:lnTo>
                    <a:lnTo>
                      <a:pt x="50" y="80"/>
                    </a:lnTo>
                    <a:lnTo>
                      <a:pt x="107" y="163"/>
                    </a:lnTo>
                    <a:lnTo>
                      <a:pt x="272" y="270"/>
                    </a:lnTo>
                    <a:lnTo>
                      <a:pt x="466" y="296"/>
                    </a:lnTo>
                    <a:lnTo>
                      <a:pt x="489" y="224"/>
                    </a:lnTo>
                    <a:lnTo>
                      <a:pt x="394" y="120"/>
                    </a:lnTo>
                    <a:lnTo>
                      <a:pt x="170" y="17"/>
                    </a:lnTo>
                    <a:lnTo>
                      <a:pt x="0" y="0"/>
                    </a:lnTo>
                    <a:lnTo>
                      <a:pt x="14" y="34"/>
                    </a:lnTo>
                    <a:close/>
                  </a:path>
                </a:pathLst>
              </a:custGeom>
              <a:solidFill>
                <a:schemeClr val="accent2"/>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Comic Sans MS"/>
                  <a:ea typeface="Comic Sans MS"/>
                  <a:cs typeface="Comic Sans MS"/>
                  <a:sym typeface="Comic Sans MS"/>
                </a:endParaRPr>
              </a:p>
            </p:txBody>
          </p:sp>
        </p:grpSp>
      </p:grpSp>
      <p:sp>
        <p:nvSpPr>
          <p:cNvPr id="31" name="Google Shape;31;p17"/>
          <p:cNvSpPr/>
          <p:nvPr/>
        </p:nvSpPr>
        <p:spPr>
          <a:xfrm>
            <a:off x="901700" y="5054600"/>
            <a:ext cx="6807200" cy="728662"/>
          </a:xfrm>
          <a:custGeom>
            <a:avLst/>
            <a:gdLst/>
            <a:ahLst/>
            <a:cxnLst/>
            <a:rect l="l" t="t" r="r" b="b"/>
            <a:pathLst>
              <a:path w="4288" h="459" extrusionOk="0">
                <a:moveTo>
                  <a:pt x="0" y="0"/>
                </a:moveTo>
                <a:cubicBezTo>
                  <a:pt x="136" y="43"/>
                  <a:pt x="556" y="232"/>
                  <a:pt x="816" y="256"/>
                </a:cubicBezTo>
                <a:cubicBezTo>
                  <a:pt x="1076" y="280"/>
                  <a:pt x="1387" y="124"/>
                  <a:pt x="1560" y="144"/>
                </a:cubicBezTo>
                <a:cubicBezTo>
                  <a:pt x="1733" y="164"/>
                  <a:pt x="1725" y="375"/>
                  <a:pt x="1856" y="376"/>
                </a:cubicBezTo>
                <a:cubicBezTo>
                  <a:pt x="1987" y="377"/>
                  <a:pt x="2064" y="139"/>
                  <a:pt x="2344" y="152"/>
                </a:cubicBezTo>
                <a:cubicBezTo>
                  <a:pt x="2624" y="165"/>
                  <a:pt x="3212" y="459"/>
                  <a:pt x="3536" y="456"/>
                </a:cubicBezTo>
                <a:cubicBezTo>
                  <a:pt x="3860" y="453"/>
                  <a:pt x="4165" y="188"/>
                  <a:pt x="4288" y="136"/>
                </a:cubicBezTo>
              </a:path>
            </a:pathLst>
          </a:custGeom>
          <a:noFill/>
          <a:ln w="76200" cap="flat" cmpd="sng">
            <a:solidFill>
              <a:schemeClr val="folHlink"/>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Comic Sans MS"/>
              <a:ea typeface="Comic Sans MS"/>
              <a:cs typeface="Comic Sans MS"/>
              <a:sym typeface="Comic Sans MS"/>
            </a:endParaRPr>
          </a:p>
        </p:txBody>
      </p:sp>
      <p:sp>
        <p:nvSpPr>
          <p:cNvPr id="32" name="Google Shape;32;p17"/>
          <p:cNvSpPr/>
          <p:nvPr/>
        </p:nvSpPr>
        <p:spPr>
          <a:xfrm>
            <a:off x="4076700" y="1930400"/>
            <a:ext cx="889000" cy="381000"/>
          </a:xfrm>
          <a:custGeom>
            <a:avLst/>
            <a:gdLst/>
            <a:ahLst/>
            <a:cxnLst/>
            <a:rect l="l" t="t" r="r" b="b"/>
            <a:pathLst>
              <a:path w="560" h="240" extrusionOk="0">
                <a:moveTo>
                  <a:pt x="0" y="32"/>
                </a:moveTo>
                <a:cubicBezTo>
                  <a:pt x="102" y="89"/>
                  <a:pt x="205" y="147"/>
                  <a:pt x="280" y="144"/>
                </a:cubicBezTo>
                <a:cubicBezTo>
                  <a:pt x="355" y="141"/>
                  <a:pt x="401" y="0"/>
                  <a:pt x="448" y="16"/>
                </a:cubicBezTo>
                <a:cubicBezTo>
                  <a:pt x="495" y="32"/>
                  <a:pt x="541" y="201"/>
                  <a:pt x="560" y="240"/>
                </a:cubicBezTo>
              </a:path>
            </a:pathLst>
          </a:custGeom>
          <a:noFill/>
          <a:ln w="114300" cap="flat" cmpd="sng">
            <a:solidFill>
              <a:schemeClr val="dk2"/>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Comic Sans MS"/>
              <a:ea typeface="Comic Sans MS"/>
              <a:cs typeface="Comic Sans MS"/>
              <a:sym typeface="Comic Sans MS"/>
            </a:endParaRPr>
          </a:p>
        </p:txBody>
      </p:sp>
      <p:sp>
        <p:nvSpPr>
          <p:cNvPr id="33" name="Google Shape;33;p17"/>
          <p:cNvSpPr txBox="1">
            <a:spLocks noGrp="1"/>
          </p:cNvSpPr>
          <p:nvPr>
            <p:ph type="title"/>
          </p:nvPr>
        </p:nvSpPr>
        <p:spPr>
          <a:xfrm>
            <a:off x="685800" y="152400"/>
            <a:ext cx="6870700" cy="1600200"/>
          </a:xfrm>
          <a:prstGeom prst="rect">
            <a:avLst/>
          </a:prstGeom>
          <a:noFill/>
          <a:ln>
            <a:noFill/>
          </a:ln>
        </p:spPr>
        <p:txBody>
          <a:bodyPr spcFirstLastPara="1" wrap="square" lIns="91425" tIns="45700" rIns="91425" bIns="45700" anchor="b" anchorCtr="0">
            <a:noAutofit/>
          </a:bodyPr>
          <a:lstStyle>
            <a:lvl1pPr marR="0" lvl="0" algn="ctr" rtl="0">
              <a:spcBef>
                <a:spcPts val="0"/>
              </a:spcBef>
              <a:spcAft>
                <a:spcPts val="0"/>
              </a:spcAft>
              <a:buSzPts val="1400"/>
              <a:buNone/>
              <a:defRPr sz="4400" b="0" i="0" u="none" strike="noStrike" cap="none">
                <a:solidFill>
                  <a:schemeClr val="dk1"/>
                </a:solidFill>
                <a:latin typeface="Comic Sans MS"/>
                <a:ea typeface="Comic Sans MS"/>
                <a:cs typeface="Comic Sans MS"/>
                <a:sym typeface="Comic Sans MS"/>
              </a:defRPr>
            </a:lvl1pPr>
            <a:lvl2pPr marR="0" lvl="1" algn="ctr" rtl="0">
              <a:spcBef>
                <a:spcPts val="0"/>
              </a:spcBef>
              <a:spcAft>
                <a:spcPts val="0"/>
              </a:spcAft>
              <a:buSzPts val="1400"/>
              <a:buNone/>
              <a:defRPr sz="4400" b="0" i="0" u="none" strike="noStrike" cap="none">
                <a:solidFill>
                  <a:schemeClr val="dk1"/>
                </a:solidFill>
                <a:latin typeface="Comic Sans MS"/>
                <a:ea typeface="Comic Sans MS"/>
                <a:cs typeface="Comic Sans MS"/>
                <a:sym typeface="Comic Sans MS"/>
              </a:defRPr>
            </a:lvl2pPr>
            <a:lvl3pPr marR="0" lvl="2" algn="ctr" rtl="0">
              <a:spcBef>
                <a:spcPts val="0"/>
              </a:spcBef>
              <a:spcAft>
                <a:spcPts val="0"/>
              </a:spcAft>
              <a:buSzPts val="1400"/>
              <a:buNone/>
              <a:defRPr sz="4400" b="0" i="0" u="none" strike="noStrike" cap="none">
                <a:solidFill>
                  <a:schemeClr val="dk1"/>
                </a:solidFill>
                <a:latin typeface="Comic Sans MS"/>
                <a:ea typeface="Comic Sans MS"/>
                <a:cs typeface="Comic Sans MS"/>
                <a:sym typeface="Comic Sans MS"/>
              </a:defRPr>
            </a:lvl3pPr>
            <a:lvl4pPr marR="0" lvl="3" algn="ctr" rtl="0">
              <a:spcBef>
                <a:spcPts val="0"/>
              </a:spcBef>
              <a:spcAft>
                <a:spcPts val="0"/>
              </a:spcAft>
              <a:buSzPts val="1400"/>
              <a:buNone/>
              <a:defRPr sz="4400" b="0" i="0" u="none" strike="noStrike" cap="none">
                <a:solidFill>
                  <a:schemeClr val="dk1"/>
                </a:solidFill>
                <a:latin typeface="Comic Sans MS"/>
                <a:ea typeface="Comic Sans MS"/>
                <a:cs typeface="Comic Sans MS"/>
                <a:sym typeface="Comic Sans MS"/>
              </a:defRPr>
            </a:lvl4pPr>
            <a:lvl5pPr marR="0" lvl="4" algn="ctr" rtl="0">
              <a:spcBef>
                <a:spcPts val="0"/>
              </a:spcBef>
              <a:spcAft>
                <a:spcPts val="0"/>
              </a:spcAft>
              <a:buSzPts val="1400"/>
              <a:buNone/>
              <a:defRPr sz="4400" b="0" i="0" u="none" strike="noStrike" cap="none">
                <a:solidFill>
                  <a:schemeClr val="dk1"/>
                </a:solidFill>
                <a:latin typeface="Comic Sans MS"/>
                <a:ea typeface="Comic Sans MS"/>
                <a:cs typeface="Comic Sans MS"/>
                <a:sym typeface="Comic Sans MS"/>
              </a:defRPr>
            </a:lvl5pPr>
            <a:lvl6pPr marR="0" lvl="5" algn="ctr" rtl="0">
              <a:spcBef>
                <a:spcPts val="0"/>
              </a:spcBef>
              <a:spcAft>
                <a:spcPts val="0"/>
              </a:spcAft>
              <a:buSzPts val="1400"/>
              <a:buNone/>
              <a:defRPr sz="4400" b="0" i="0" u="none" strike="noStrike" cap="none">
                <a:solidFill>
                  <a:schemeClr val="dk1"/>
                </a:solidFill>
                <a:latin typeface="Comic Sans MS"/>
                <a:ea typeface="Comic Sans MS"/>
                <a:cs typeface="Comic Sans MS"/>
                <a:sym typeface="Comic Sans MS"/>
              </a:defRPr>
            </a:lvl6pPr>
            <a:lvl7pPr marR="0" lvl="6" algn="ctr" rtl="0">
              <a:spcBef>
                <a:spcPts val="0"/>
              </a:spcBef>
              <a:spcAft>
                <a:spcPts val="0"/>
              </a:spcAft>
              <a:buSzPts val="1400"/>
              <a:buNone/>
              <a:defRPr sz="4400" b="0" i="0" u="none" strike="noStrike" cap="none">
                <a:solidFill>
                  <a:schemeClr val="dk1"/>
                </a:solidFill>
                <a:latin typeface="Comic Sans MS"/>
                <a:ea typeface="Comic Sans MS"/>
                <a:cs typeface="Comic Sans MS"/>
                <a:sym typeface="Comic Sans MS"/>
              </a:defRPr>
            </a:lvl7pPr>
            <a:lvl8pPr marR="0" lvl="7" algn="ctr" rtl="0">
              <a:spcBef>
                <a:spcPts val="0"/>
              </a:spcBef>
              <a:spcAft>
                <a:spcPts val="0"/>
              </a:spcAft>
              <a:buSzPts val="1400"/>
              <a:buNone/>
              <a:defRPr sz="4400" b="0" i="0" u="none" strike="noStrike" cap="none">
                <a:solidFill>
                  <a:schemeClr val="dk1"/>
                </a:solidFill>
                <a:latin typeface="Comic Sans MS"/>
                <a:ea typeface="Comic Sans MS"/>
                <a:cs typeface="Comic Sans MS"/>
                <a:sym typeface="Comic Sans MS"/>
              </a:defRPr>
            </a:lvl8pPr>
            <a:lvl9pPr marR="0" lvl="8" algn="ctr" rtl="0">
              <a:spcBef>
                <a:spcPts val="0"/>
              </a:spcBef>
              <a:spcAft>
                <a:spcPts val="0"/>
              </a:spcAft>
              <a:buSzPts val="1400"/>
              <a:buNone/>
              <a:defRPr sz="4400" b="0" i="0" u="none" strike="noStrike" cap="none">
                <a:solidFill>
                  <a:schemeClr val="dk1"/>
                </a:solidFill>
                <a:latin typeface="Comic Sans MS"/>
                <a:ea typeface="Comic Sans MS"/>
                <a:cs typeface="Comic Sans MS"/>
                <a:sym typeface="Comic Sans MS"/>
              </a:defRPr>
            </a:lvl9pPr>
          </a:lstStyle>
          <a:p>
            <a:endParaRPr/>
          </a:p>
        </p:txBody>
      </p:sp>
      <p:sp>
        <p:nvSpPr>
          <p:cNvPr id="34" name="Google Shape;34;p17"/>
          <p:cNvSpPr txBox="1">
            <a:spLocks noGrp="1"/>
          </p:cNvSpPr>
          <p:nvPr>
            <p:ph type="body" idx="1"/>
          </p:nvPr>
        </p:nvSpPr>
        <p:spPr>
          <a:xfrm>
            <a:off x="685800" y="1828800"/>
            <a:ext cx="7696200" cy="3657600"/>
          </a:xfrm>
          <a:prstGeom prst="rect">
            <a:avLst/>
          </a:prstGeom>
          <a:noFill/>
          <a:ln>
            <a:noFill/>
          </a:ln>
        </p:spPr>
        <p:txBody>
          <a:bodyPr spcFirstLastPara="1" wrap="square" lIns="91425" tIns="45700" rIns="91425" bIns="45700" anchor="t" anchorCtr="0">
            <a:noAutofit/>
          </a:bodyPr>
          <a:lstStyle>
            <a:lvl1pPr marL="457200" marR="0" lvl="0" indent="-431800" algn="l" rtl="0">
              <a:spcBef>
                <a:spcPts val="640"/>
              </a:spcBef>
              <a:spcAft>
                <a:spcPts val="0"/>
              </a:spcAft>
              <a:buClr>
                <a:schemeClr val="dk1"/>
              </a:buClr>
              <a:buSzPts val="3200"/>
              <a:buFont typeface="Comic Sans MS"/>
              <a:buChar char="•"/>
              <a:defRPr sz="3200" b="0" i="0" u="none" strike="noStrike" cap="none">
                <a:solidFill>
                  <a:schemeClr val="dk1"/>
                </a:solidFill>
                <a:latin typeface="Comic Sans MS"/>
                <a:ea typeface="Comic Sans MS"/>
                <a:cs typeface="Comic Sans MS"/>
                <a:sym typeface="Comic Sans MS"/>
              </a:defRPr>
            </a:lvl1pPr>
            <a:lvl2pPr marL="914400" marR="0" lvl="1" indent="-406400" algn="l" rtl="0">
              <a:spcBef>
                <a:spcPts val="560"/>
              </a:spcBef>
              <a:spcAft>
                <a:spcPts val="0"/>
              </a:spcAft>
              <a:buClr>
                <a:schemeClr val="dk1"/>
              </a:buClr>
              <a:buSzPts val="2800"/>
              <a:buFont typeface="Comic Sans MS"/>
              <a:buChar char="–"/>
              <a:defRPr sz="2800" b="0" i="0" u="none" strike="noStrike" cap="none">
                <a:solidFill>
                  <a:schemeClr val="dk1"/>
                </a:solidFill>
                <a:latin typeface="Comic Sans MS"/>
                <a:ea typeface="Comic Sans MS"/>
                <a:cs typeface="Comic Sans MS"/>
                <a:sym typeface="Comic Sans MS"/>
              </a:defRPr>
            </a:lvl2pPr>
            <a:lvl3pPr marL="1371600" marR="0" lvl="2" indent="-381000" algn="l" rtl="0">
              <a:spcBef>
                <a:spcPts val="480"/>
              </a:spcBef>
              <a:spcAft>
                <a:spcPts val="0"/>
              </a:spcAft>
              <a:buClr>
                <a:schemeClr val="dk1"/>
              </a:buClr>
              <a:buSzPts val="2400"/>
              <a:buFont typeface="Comic Sans MS"/>
              <a:buChar char="•"/>
              <a:defRPr sz="2400" b="0" i="0" u="none" strike="noStrike" cap="none">
                <a:solidFill>
                  <a:schemeClr val="dk1"/>
                </a:solidFill>
                <a:latin typeface="Comic Sans MS"/>
                <a:ea typeface="Comic Sans MS"/>
                <a:cs typeface="Comic Sans MS"/>
                <a:sym typeface="Comic Sans MS"/>
              </a:defRPr>
            </a:lvl3pPr>
            <a:lvl4pPr marL="1828800" marR="0" lvl="3" indent="-355600" algn="l" rtl="0">
              <a:spcBef>
                <a:spcPts val="400"/>
              </a:spcBef>
              <a:spcAft>
                <a:spcPts val="0"/>
              </a:spcAft>
              <a:buClr>
                <a:schemeClr val="dk1"/>
              </a:buClr>
              <a:buSzPts val="2000"/>
              <a:buFont typeface="Comic Sans MS"/>
              <a:buChar char="–"/>
              <a:defRPr sz="2000" b="0" i="0" u="none" strike="noStrike" cap="none">
                <a:solidFill>
                  <a:schemeClr val="dk1"/>
                </a:solidFill>
                <a:latin typeface="Comic Sans MS"/>
                <a:ea typeface="Comic Sans MS"/>
                <a:cs typeface="Comic Sans MS"/>
                <a:sym typeface="Comic Sans MS"/>
              </a:defRPr>
            </a:lvl4pPr>
            <a:lvl5pPr marL="2286000" marR="0" lvl="4" indent="-355600" algn="l" rtl="0">
              <a:spcBef>
                <a:spcPts val="400"/>
              </a:spcBef>
              <a:spcAft>
                <a:spcPts val="0"/>
              </a:spcAft>
              <a:buClr>
                <a:schemeClr val="dk1"/>
              </a:buClr>
              <a:buSzPts val="2000"/>
              <a:buFont typeface="Comic Sans MS"/>
              <a:buChar char="»"/>
              <a:defRPr sz="2000" b="0" i="0" u="none" strike="noStrike" cap="none">
                <a:solidFill>
                  <a:schemeClr val="dk1"/>
                </a:solidFill>
                <a:latin typeface="Comic Sans MS"/>
                <a:ea typeface="Comic Sans MS"/>
                <a:cs typeface="Comic Sans MS"/>
                <a:sym typeface="Comic Sans MS"/>
              </a:defRPr>
            </a:lvl5pPr>
            <a:lvl6pPr marL="2743200" marR="0" lvl="5" indent="-355600" algn="l" rtl="0">
              <a:spcBef>
                <a:spcPts val="400"/>
              </a:spcBef>
              <a:spcAft>
                <a:spcPts val="0"/>
              </a:spcAft>
              <a:buClr>
                <a:schemeClr val="dk1"/>
              </a:buClr>
              <a:buSzPts val="2000"/>
              <a:buFont typeface="Comic Sans MS"/>
              <a:buChar char="»"/>
              <a:defRPr sz="2000" b="0" i="0" u="none" strike="noStrike" cap="none">
                <a:solidFill>
                  <a:schemeClr val="dk1"/>
                </a:solidFill>
                <a:latin typeface="Comic Sans MS"/>
                <a:ea typeface="Comic Sans MS"/>
                <a:cs typeface="Comic Sans MS"/>
                <a:sym typeface="Comic Sans MS"/>
              </a:defRPr>
            </a:lvl6pPr>
            <a:lvl7pPr marL="3200400" marR="0" lvl="6" indent="-355600" algn="l" rtl="0">
              <a:spcBef>
                <a:spcPts val="400"/>
              </a:spcBef>
              <a:spcAft>
                <a:spcPts val="0"/>
              </a:spcAft>
              <a:buClr>
                <a:schemeClr val="dk1"/>
              </a:buClr>
              <a:buSzPts val="2000"/>
              <a:buFont typeface="Comic Sans MS"/>
              <a:buChar char="»"/>
              <a:defRPr sz="2000" b="0" i="0" u="none" strike="noStrike" cap="none">
                <a:solidFill>
                  <a:schemeClr val="dk1"/>
                </a:solidFill>
                <a:latin typeface="Comic Sans MS"/>
                <a:ea typeface="Comic Sans MS"/>
                <a:cs typeface="Comic Sans MS"/>
                <a:sym typeface="Comic Sans MS"/>
              </a:defRPr>
            </a:lvl7pPr>
            <a:lvl8pPr marL="3657600" marR="0" lvl="7" indent="-355600" algn="l" rtl="0">
              <a:spcBef>
                <a:spcPts val="400"/>
              </a:spcBef>
              <a:spcAft>
                <a:spcPts val="0"/>
              </a:spcAft>
              <a:buClr>
                <a:schemeClr val="dk1"/>
              </a:buClr>
              <a:buSzPts val="2000"/>
              <a:buFont typeface="Comic Sans MS"/>
              <a:buChar char="»"/>
              <a:defRPr sz="2000" b="0" i="0" u="none" strike="noStrike" cap="none">
                <a:solidFill>
                  <a:schemeClr val="dk1"/>
                </a:solidFill>
                <a:latin typeface="Comic Sans MS"/>
                <a:ea typeface="Comic Sans MS"/>
                <a:cs typeface="Comic Sans MS"/>
                <a:sym typeface="Comic Sans MS"/>
              </a:defRPr>
            </a:lvl8pPr>
            <a:lvl9pPr marL="4114800" marR="0" lvl="8" indent="-355600" algn="l" rtl="0">
              <a:spcBef>
                <a:spcPts val="400"/>
              </a:spcBef>
              <a:spcAft>
                <a:spcPts val="0"/>
              </a:spcAft>
              <a:buClr>
                <a:schemeClr val="dk1"/>
              </a:buClr>
              <a:buSzPts val="2000"/>
              <a:buFont typeface="Comic Sans MS"/>
              <a:buChar char="»"/>
              <a:defRPr sz="2000" b="0" i="0" u="none" strike="noStrike" cap="none">
                <a:solidFill>
                  <a:schemeClr val="dk1"/>
                </a:solidFill>
                <a:latin typeface="Comic Sans MS"/>
                <a:ea typeface="Comic Sans MS"/>
                <a:cs typeface="Comic Sans MS"/>
                <a:sym typeface="Comic Sans MS"/>
              </a:defRPr>
            </a:lvl9pPr>
          </a:lstStyle>
          <a:p>
            <a:endParaRPr/>
          </a:p>
        </p:txBody>
      </p:sp>
      <p:sp>
        <p:nvSpPr>
          <p:cNvPr id="35" name="Google Shape;35;p17"/>
          <p:cNvSpPr txBox="1">
            <a:spLocks noGrp="1"/>
          </p:cNvSpPr>
          <p:nvPr>
            <p:ph type="dt" idx="10"/>
          </p:nvPr>
        </p:nvSpPr>
        <p:spPr>
          <a:xfrm>
            <a:off x="685800" y="6248400"/>
            <a:ext cx="1905000" cy="45720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SzPts val="1400"/>
              <a:buNone/>
              <a:defRPr sz="1800" b="0" i="0" u="none">
                <a:solidFill>
                  <a:schemeClr val="dk1"/>
                </a:solidFill>
                <a:latin typeface="Comic Sans MS"/>
                <a:ea typeface="Comic Sans MS"/>
                <a:cs typeface="Comic Sans MS"/>
                <a:sym typeface="Comic Sans MS"/>
              </a:defRPr>
            </a:lvl1pPr>
            <a:lvl2pPr marR="0" lvl="1" algn="l" rtl="0">
              <a:lnSpc>
                <a:spcPct val="100000"/>
              </a:lnSpc>
              <a:spcBef>
                <a:spcPts val="0"/>
              </a:spcBef>
              <a:spcAft>
                <a:spcPts val="0"/>
              </a:spcAft>
              <a:buSzPts val="1400"/>
              <a:buNone/>
              <a:defRPr sz="1800" b="0" i="0" u="none" strike="noStrike" cap="none">
                <a:solidFill>
                  <a:schemeClr val="dk1"/>
                </a:solidFill>
                <a:latin typeface="Comic Sans MS"/>
                <a:ea typeface="Comic Sans MS"/>
                <a:cs typeface="Comic Sans MS"/>
                <a:sym typeface="Comic Sans MS"/>
              </a:defRPr>
            </a:lvl2pPr>
            <a:lvl3pPr marR="0" lvl="2" algn="l" rtl="0">
              <a:lnSpc>
                <a:spcPct val="100000"/>
              </a:lnSpc>
              <a:spcBef>
                <a:spcPts val="0"/>
              </a:spcBef>
              <a:spcAft>
                <a:spcPts val="0"/>
              </a:spcAft>
              <a:buSzPts val="1400"/>
              <a:buNone/>
              <a:defRPr sz="1800" b="0" i="0" u="none" strike="noStrike" cap="none">
                <a:solidFill>
                  <a:schemeClr val="dk1"/>
                </a:solidFill>
                <a:latin typeface="Comic Sans MS"/>
                <a:ea typeface="Comic Sans MS"/>
                <a:cs typeface="Comic Sans MS"/>
                <a:sym typeface="Comic Sans MS"/>
              </a:defRPr>
            </a:lvl3pPr>
            <a:lvl4pPr marR="0" lvl="3" algn="l" rtl="0">
              <a:lnSpc>
                <a:spcPct val="100000"/>
              </a:lnSpc>
              <a:spcBef>
                <a:spcPts val="0"/>
              </a:spcBef>
              <a:spcAft>
                <a:spcPts val="0"/>
              </a:spcAft>
              <a:buSzPts val="1400"/>
              <a:buNone/>
              <a:defRPr sz="1800" b="0" i="0" u="none" strike="noStrike" cap="none">
                <a:solidFill>
                  <a:schemeClr val="dk1"/>
                </a:solidFill>
                <a:latin typeface="Comic Sans MS"/>
                <a:ea typeface="Comic Sans MS"/>
                <a:cs typeface="Comic Sans MS"/>
                <a:sym typeface="Comic Sans MS"/>
              </a:defRPr>
            </a:lvl4pPr>
            <a:lvl5pPr marR="0" lvl="4" algn="l" rtl="0">
              <a:lnSpc>
                <a:spcPct val="100000"/>
              </a:lnSpc>
              <a:spcBef>
                <a:spcPts val="0"/>
              </a:spcBef>
              <a:spcAft>
                <a:spcPts val="0"/>
              </a:spcAft>
              <a:buSzPts val="1400"/>
              <a:buNone/>
              <a:defRPr sz="1800" b="0" i="0" u="none" strike="noStrike" cap="none">
                <a:solidFill>
                  <a:schemeClr val="dk1"/>
                </a:solidFill>
                <a:latin typeface="Comic Sans MS"/>
                <a:ea typeface="Comic Sans MS"/>
                <a:cs typeface="Comic Sans MS"/>
                <a:sym typeface="Comic Sans MS"/>
              </a:defRPr>
            </a:lvl5pPr>
            <a:lvl6pPr marR="0" lvl="5" algn="l" rtl="0">
              <a:lnSpc>
                <a:spcPct val="100000"/>
              </a:lnSpc>
              <a:spcBef>
                <a:spcPts val="0"/>
              </a:spcBef>
              <a:spcAft>
                <a:spcPts val="0"/>
              </a:spcAft>
              <a:buSzPts val="1400"/>
              <a:buNone/>
              <a:defRPr sz="1800" b="0" i="0" u="none" strike="noStrike" cap="none">
                <a:solidFill>
                  <a:schemeClr val="dk1"/>
                </a:solidFill>
                <a:latin typeface="Comic Sans MS"/>
                <a:ea typeface="Comic Sans MS"/>
                <a:cs typeface="Comic Sans MS"/>
                <a:sym typeface="Comic Sans MS"/>
              </a:defRPr>
            </a:lvl6pPr>
            <a:lvl7pPr marR="0" lvl="6" algn="l" rtl="0">
              <a:lnSpc>
                <a:spcPct val="100000"/>
              </a:lnSpc>
              <a:spcBef>
                <a:spcPts val="0"/>
              </a:spcBef>
              <a:spcAft>
                <a:spcPts val="0"/>
              </a:spcAft>
              <a:buSzPts val="1400"/>
              <a:buNone/>
              <a:defRPr sz="1800" b="0" i="0" u="none" strike="noStrike" cap="none">
                <a:solidFill>
                  <a:schemeClr val="dk1"/>
                </a:solidFill>
                <a:latin typeface="Comic Sans MS"/>
                <a:ea typeface="Comic Sans MS"/>
                <a:cs typeface="Comic Sans MS"/>
                <a:sym typeface="Comic Sans MS"/>
              </a:defRPr>
            </a:lvl7pPr>
            <a:lvl8pPr marR="0" lvl="7" algn="l" rtl="0">
              <a:lnSpc>
                <a:spcPct val="100000"/>
              </a:lnSpc>
              <a:spcBef>
                <a:spcPts val="0"/>
              </a:spcBef>
              <a:spcAft>
                <a:spcPts val="0"/>
              </a:spcAft>
              <a:buSzPts val="1400"/>
              <a:buNone/>
              <a:defRPr sz="1800" b="0" i="0" u="none" strike="noStrike" cap="none">
                <a:solidFill>
                  <a:schemeClr val="dk1"/>
                </a:solidFill>
                <a:latin typeface="Comic Sans MS"/>
                <a:ea typeface="Comic Sans MS"/>
                <a:cs typeface="Comic Sans MS"/>
                <a:sym typeface="Comic Sans MS"/>
              </a:defRPr>
            </a:lvl8pPr>
            <a:lvl9pPr marR="0" lvl="8" algn="l" rtl="0">
              <a:lnSpc>
                <a:spcPct val="100000"/>
              </a:lnSpc>
              <a:spcBef>
                <a:spcPts val="0"/>
              </a:spcBef>
              <a:spcAft>
                <a:spcPts val="0"/>
              </a:spcAft>
              <a:buSzPts val="1400"/>
              <a:buNone/>
              <a:defRPr sz="1800" b="0" i="0" u="none" strike="noStrike" cap="none">
                <a:solidFill>
                  <a:schemeClr val="dk1"/>
                </a:solidFill>
                <a:latin typeface="Comic Sans MS"/>
                <a:ea typeface="Comic Sans MS"/>
                <a:cs typeface="Comic Sans MS"/>
                <a:sym typeface="Comic Sans MS"/>
              </a:defRPr>
            </a:lvl9pPr>
          </a:lstStyle>
          <a:p>
            <a:endParaRPr/>
          </a:p>
        </p:txBody>
      </p:sp>
      <p:sp>
        <p:nvSpPr>
          <p:cNvPr id="36" name="Google Shape;36;p17"/>
          <p:cNvSpPr txBox="1">
            <a:spLocks noGrp="1"/>
          </p:cNvSpPr>
          <p:nvPr>
            <p:ph type="ftr" idx="11"/>
          </p:nvPr>
        </p:nvSpPr>
        <p:spPr>
          <a:xfrm>
            <a:off x="3124200" y="6248400"/>
            <a:ext cx="2895600" cy="45720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SzPts val="1400"/>
              <a:buNone/>
              <a:defRPr sz="1800" b="0" i="0" u="none">
                <a:solidFill>
                  <a:schemeClr val="dk1"/>
                </a:solidFill>
                <a:latin typeface="Comic Sans MS"/>
                <a:ea typeface="Comic Sans MS"/>
                <a:cs typeface="Comic Sans MS"/>
                <a:sym typeface="Comic Sans MS"/>
              </a:defRPr>
            </a:lvl1pPr>
            <a:lvl2pPr marR="0" lvl="1" algn="l" rtl="0">
              <a:lnSpc>
                <a:spcPct val="100000"/>
              </a:lnSpc>
              <a:spcBef>
                <a:spcPts val="0"/>
              </a:spcBef>
              <a:spcAft>
                <a:spcPts val="0"/>
              </a:spcAft>
              <a:buSzPts val="1400"/>
              <a:buNone/>
              <a:defRPr sz="1800" b="0" i="0" u="none" strike="noStrike" cap="none">
                <a:solidFill>
                  <a:schemeClr val="dk1"/>
                </a:solidFill>
                <a:latin typeface="Comic Sans MS"/>
                <a:ea typeface="Comic Sans MS"/>
                <a:cs typeface="Comic Sans MS"/>
                <a:sym typeface="Comic Sans MS"/>
              </a:defRPr>
            </a:lvl2pPr>
            <a:lvl3pPr marR="0" lvl="2" algn="l" rtl="0">
              <a:lnSpc>
                <a:spcPct val="100000"/>
              </a:lnSpc>
              <a:spcBef>
                <a:spcPts val="0"/>
              </a:spcBef>
              <a:spcAft>
                <a:spcPts val="0"/>
              </a:spcAft>
              <a:buSzPts val="1400"/>
              <a:buNone/>
              <a:defRPr sz="1800" b="0" i="0" u="none" strike="noStrike" cap="none">
                <a:solidFill>
                  <a:schemeClr val="dk1"/>
                </a:solidFill>
                <a:latin typeface="Comic Sans MS"/>
                <a:ea typeface="Comic Sans MS"/>
                <a:cs typeface="Comic Sans MS"/>
                <a:sym typeface="Comic Sans MS"/>
              </a:defRPr>
            </a:lvl3pPr>
            <a:lvl4pPr marR="0" lvl="3" algn="l" rtl="0">
              <a:lnSpc>
                <a:spcPct val="100000"/>
              </a:lnSpc>
              <a:spcBef>
                <a:spcPts val="0"/>
              </a:spcBef>
              <a:spcAft>
                <a:spcPts val="0"/>
              </a:spcAft>
              <a:buSzPts val="1400"/>
              <a:buNone/>
              <a:defRPr sz="1800" b="0" i="0" u="none" strike="noStrike" cap="none">
                <a:solidFill>
                  <a:schemeClr val="dk1"/>
                </a:solidFill>
                <a:latin typeface="Comic Sans MS"/>
                <a:ea typeface="Comic Sans MS"/>
                <a:cs typeface="Comic Sans MS"/>
                <a:sym typeface="Comic Sans MS"/>
              </a:defRPr>
            </a:lvl4pPr>
            <a:lvl5pPr marR="0" lvl="4" algn="l" rtl="0">
              <a:lnSpc>
                <a:spcPct val="100000"/>
              </a:lnSpc>
              <a:spcBef>
                <a:spcPts val="0"/>
              </a:spcBef>
              <a:spcAft>
                <a:spcPts val="0"/>
              </a:spcAft>
              <a:buSzPts val="1400"/>
              <a:buNone/>
              <a:defRPr sz="1800" b="0" i="0" u="none" strike="noStrike" cap="none">
                <a:solidFill>
                  <a:schemeClr val="dk1"/>
                </a:solidFill>
                <a:latin typeface="Comic Sans MS"/>
                <a:ea typeface="Comic Sans MS"/>
                <a:cs typeface="Comic Sans MS"/>
                <a:sym typeface="Comic Sans MS"/>
              </a:defRPr>
            </a:lvl5pPr>
            <a:lvl6pPr marR="0" lvl="5" algn="l" rtl="0">
              <a:lnSpc>
                <a:spcPct val="100000"/>
              </a:lnSpc>
              <a:spcBef>
                <a:spcPts val="0"/>
              </a:spcBef>
              <a:spcAft>
                <a:spcPts val="0"/>
              </a:spcAft>
              <a:buSzPts val="1400"/>
              <a:buNone/>
              <a:defRPr sz="1800" b="0" i="0" u="none" strike="noStrike" cap="none">
                <a:solidFill>
                  <a:schemeClr val="dk1"/>
                </a:solidFill>
                <a:latin typeface="Comic Sans MS"/>
                <a:ea typeface="Comic Sans MS"/>
                <a:cs typeface="Comic Sans MS"/>
                <a:sym typeface="Comic Sans MS"/>
              </a:defRPr>
            </a:lvl6pPr>
            <a:lvl7pPr marR="0" lvl="6" algn="l" rtl="0">
              <a:lnSpc>
                <a:spcPct val="100000"/>
              </a:lnSpc>
              <a:spcBef>
                <a:spcPts val="0"/>
              </a:spcBef>
              <a:spcAft>
                <a:spcPts val="0"/>
              </a:spcAft>
              <a:buSzPts val="1400"/>
              <a:buNone/>
              <a:defRPr sz="1800" b="0" i="0" u="none" strike="noStrike" cap="none">
                <a:solidFill>
                  <a:schemeClr val="dk1"/>
                </a:solidFill>
                <a:latin typeface="Comic Sans MS"/>
                <a:ea typeface="Comic Sans MS"/>
                <a:cs typeface="Comic Sans MS"/>
                <a:sym typeface="Comic Sans MS"/>
              </a:defRPr>
            </a:lvl7pPr>
            <a:lvl8pPr marR="0" lvl="7" algn="l" rtl="0">
              <a:lnSpc>
                <a:spcPct val="100000"/>
              </a:lnSpc>
              <a:spcBef>
                <a:spcPts val="0"/>
              </a:spcBef>
              <a:spcAft>
                <a:spcPts val="0"/>
              </a:spcAft>
              <a:buSzPts val="1400"/>
              <a:buNone/>
              <a:defRPr sz="1800" b="0" i="0" u="none" strike="noStrike" cap="none">
                <a:solidFill>
                  <a:schemeClr val="dk1"/>
                </a:solidFill>
                <a:latin typeface="Comic Sans MS"/>
                <a:ea typeface="Comic Sans MS"/>
                <a:cs typeface="Comic Sans MS"/>
                <a:sym typeface="Comic Sans MS"/>
              </a:defRPr>
            </a:lvl8pPr>
            <a:lvl9pPr marR="0" lvl="8" algn="l" rtl="0">
              <a:lnSpc>
                <a:spcPct val="100000"/>
              </a:lnSpc>
              <a:spcBef>
                <a:spcPts val="0"/>
              </a:spcBef>
              <a:spcAft>
                <a:spcPts val="0"/>
              </a:spcAft>
              <a:buSzPts val="1400"/>
              <a:buNone/>
              <a:defRPr sz="1800" b="0" i="0" u="none" strike="noStrike" cap="none">
                <a:solidFill>
                  <a:schemeClr val="dk1"/>
                </a:solidFill>
                <a:latin typeface="Comic Sans MS"/>
                <a:ea typeface="Comic Sans MS"/>
                <a:cs typeface="Comic Sans MS"/>
                <a:sym typeface="Comic Sans MS"/>
              </a:defRPr>
            </a:lvl9pPr>
          </a:lstStyle>
          <a:p>
            <a:endParaRPr/>
          </a:p>
        </p:txBody>
      </p:sp>
      <p:sp>
        <p:nvSpPr>
          <p:cNvPr id="37" name="Google Shape;37;p17"/>
          <p:cNvSpPr txBox="1">
            <a:spLocks noGrp="1"/>
          </p:cNvSpPr>
          <p:nvPr>
            <p:ph type="sldNum" idx="12"/>
          </p:nvPr>
        </p:nvSpPr>
        <p:spPr>
          <a:xfrm>
            <a:off x="6553200" y="6248400"/>
            <a:ext cx="1905000" cy="457200"/>
          </a:xfrm>
          <a:prstGeom prst="rect">
            <a:avLst/>
          </a:prstGeom>
          <a:noFill/>
          <a:ln>
            <a:noFill/>
          </a:ln>
        </p:spPr>
        <p:txBody>
          <a:bodyPr spcFirstLastPara="1" wrap="square" lIns="91425" tIns="45700" rIns="91425" bIns="45700" anchor="t" anchorCtr="0">
            <a:noAutofit/>
          </a:bodyPr>
          <a:lstStyle>
            <a:lvl1pPr marL="0" marR="0" lvl="0" indent="0" algn="r" rtl="0">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1pPr>
            <a:lvl2pPr marL="0" marR="0" lvl="1" indent="0" algn="r" rtl="0">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2pPr>
            <a:lvl3pPr marL="0" marR="0" lvl="2" indent="0" algn="r" rtl="0">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3pPr>
            <a:lvl4pPr marL="0" marR="0" lvl="3" indent="0" algn="r" rtl="0">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4pPr>
            <a:lvl5pPr marL="0" marR="0" lvl="4" indent="0" algn="r" rtl="0">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5pPr>
            <a:lvl6pPr marL="0" marR="0" lvl="5" indent="0" algn="r" rtl="0">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6pPr>
            <a:lvl7pPr marL="0" marR="0" lvl="6" indent="0" algn="r" rtl="0">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7pPr>
            <a:lvl8pPr marL="0" marR="0" lvl="7" indent="0" algn="r" rtl="0">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8pPr>
            <a:lvl9pPr marL="0" marR="0" lvl="8" indent="0" algn="r" rtl="0">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9pPr>
          </a:lstStyle>
          <a:p>
            <a:pPr marL="0" lvl="0" indent="0" algn="r" rtl="0">
              <a:spcBef>
                <a:spcPts val="0"/>
              </a:spcBef>
              <a:spcAft>
                <a:spcPts val="0"/>
              </a:spcAft>
              <a:buNone/>
            </a:pPr>
            <a:fld id="{00000000-1234-1234-1234-123412341234}" type="slidenum">
              <a:rPr lang="en-US"/>
              <a:t>‹#›</a:t>
            </a:fld>
            <a:endParaRPr>
              <a:solidFill>
                <a:srgbClr val="000000"/>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sldLayoutIdLst>
    <p:sldLayoutId id="2147483649"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44"/>
        <p:cNvGrpSpPr/>
        <p:nvPr/>
      </p:nvGrpSpPr>
      <p:grpSpPr>
        <a:xfrm>
          <a:off x="0" y="0"/>
          <a:ext cx="0" cy="0"/>
          <a:chOff x="0" y="0"/>
          <a:chExt cx="0" cy="0"/>
        </a:xfrm>
      </p:grpSpPr>
      <p:sp>
        <p:nvSpPr>
          <p:cNvPr id="45" name="Google Shape;45;p19"/>
          <p:cNvSpPr/>
          <p:nvPr/>
        </p:nvSpPr>
        <p:spPr>
          <a:xfrm rot="-3180000">
            <a:off x="7777956" y="-15081"/>
            <a:ext cx="1162050" cy="2084387"/>
          </a:xfrm>
          <a:custGeom>
            <a:avLst/>
            <a:gdLst/>
            <a:ahLst/>
            <a:cxnLst/>
            <a:rect l="l" t="t" r="r" b="b"/>
            <a:pathLst>
              <a:path w="2903" h="3686" extrusionOk="0">
                <a:moveTo>
                  <a:pt x="2903" y="433"/>
                </a:moveTo>
                <a:lnTo>
                  <a:pt x="2565" y="80"/>
                </a:lnTo>
                <a:lnTo>
                  <a:pt x="2241" y="0"/>
                </a:lnTo>
                <a:lnTo>
                  <a:pt x="110" y="2811"/>
                </a:lnTo>
                <a:lnTo>
                  <a:pt x="110" y="3228"/>
                </a:lnTo>
                <a:lnTo>
                  <a:pt x="0" y="3631"/>
                </a:lnTo>
                <a:lnTo>
                  <a:pt x="72" y="3686"/>
                </a:lnTo>
                <a:lnTo>
                  <a:pt x="441" y="3355"/>
                </a:lnTo>
                <a:lnTo>
                  <a:pt x="740" y="3228"/>
                </a:lnTo>
                <a:lnTo>
                  <a:pt x="2903" y="433"/>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Comic Sans MS"/>
              <a:ea typeface="Comic Sans MS"/>
              <a:cs typeface="Comic Sans MS"/>
              <a:sym typeface="Comic Sans MS"/>
            </a:endParaRPr>
          </a:p>
        </p:txBody>
      </p:sp>
      <p:sp>
        <p:nvSpPr>
          <p:cNvPr id="46" name="Google Shape;46;p19"/>
          <p:cNvSpPr txBox="1">
            <a:spLocks noGrp="1"/>
          </p:cNvSpPr>
          <p:nvPr>
            <p:ph type="title"/>
          </p:nvPr>
        </p:nvSpPr>
        <p:spPr>
          <a:xfrm>
            <a:off x="685800" y="152400"/>
            <a:ext cx="6870700" cy="1600200"/>
          </a:xfrm>
          <a:prstGeom prst="rect">
            <a:avLst/>
          </a:prstGeom>
          <a:noFill/>
          <a:ln>
            <a:noFill/>
          </a:ln>
        </p:spPr>
        <p:txBody>
          <a:bodyPr spcFirstLastPara="1" wrap="square" lIns="91425" tIns="45700" rIns="91425" bIns="45700" anchor="b" anchorCtr="0">
            <a:noAutofit/>
          </a:bodyPr>
          <a:lstStyle>
            <a:lvl1pPr marR="0" lvl="0" algn="ctr" rtl="0">
              <a:spcBef>
                <a:spcPts val="0"/>
              </a:spcBef>
              <a:spcAft>
                <a:spcPts val="0"/>
              </a:spcAft>
              <a:buSzPts val="1400"/>
              <a:buNone/>
              <a:defRPr sz="4400" b="0" i="0" u="none" strike="noStrike" cap="none">
                <a:solidFill>
                  <a:schemeClr val="dk1"/>
                </a:solidFill>
                <a:latin typeface="Comic Sans MS"/>
                <a:ea typeface="Comic Sans MS"/>
                <a:cs typeface="Comic Sans MS"/>
                <a:sym typeface="Comic Sans MS"/>
              </a:defRPr>
            </a:lvl1pPr>
            <a:lvl2pPr marR="0" lvl="1" algn="ctr" rtl="0">
              <a:spcBef>
                <a:spcPts val="0"/>
              </a:spcBef>
              <a:spcAft>
                <a:spcPts val="0"/>
              </a:spcAft>
              <a:buSzPts val="1400"/>
              <a:buNone/>
              <a:defRPr sz="4400" b="0" i="0" u="none" strike="noStrike" cap="none">
                <a:solidFill>
                  <a:schemeClr val="dk1"/>
                </a:solidFill>
                <a:latin typeface="Comic Sans MS"/>
                <a:ea typeface="Comic Sans MS"/>
                <a:cs typeface="Comic Sans MS"/>
                <a:sym typeface="Comic Sans MS"/>
              </a:defRPr>
            </a:lvl2pPr>
            <a:lvl3pPr marR="0" lvl="2" algn="ctr" rtl="0">
              <a:spcBef>
                <a:spcPts val="0"/>
              </a:spcBef>
              <a:spcAft>
                <a:spcPts val="0"/>
              </a:spcAft>
              <a:buSzPts val="1400"/>
              <a:buNone/>
              <a:defRPr sz="4400" b="0" i="0" u="none" strike="noStrike" cap="none">
                <a:solidFill>
                  <a:schemeClr val="dk1"/>
                </a:solidFill>
                <a:latin typeface="Comic Sans MS"/>
                <a:ea typeface="Comic Sans MS"/>
                <a:cs typeface="Comic Sans MS"/>
                <a:sym typeface="Comic Sans MS"/>
              </a:defRPr>
            </a:lvl3pPr>
            <a:lvl4pPr marR="0" lvl="3" algn="ctr" rtl="0">
              <a:spcBef>
                <a:spcPts val="0"/>
              </a:spcBef>
              <a:spcAft>
                <a:spcPts val="0"/>
              </a:spcAft>
              <a:buSzPts val="1400"/>
              <a:buNone/>
              <a:defRPr sz="4400" b="0" i="0" u="none" strike="noStrike" cap="none">
                <a:solidFill>
                  <a:schemeClr val="dk1"/>
                </a:solidFill>
                <a:latin typeface="Comic Sans MS"/>
                <a:ea typeface="Comic Sans MS"/>
                <a:cs typeface="Comic Sans MS"/>
                <a:sym typeface="Comic Sans MS"/>
              </a:defRPr>
            </a:lvl4pPr>
            <a:lvl5pPr marR="0" lvl="4" algn="ctr" rtl="0">
              <a:spcBef>
                <a:spcPts val="0"/>
              </a:spcBef>
              <a:spcAft>
                <a:spcPts val="0"/>
              </a:spcAft>
              <a:buSzPts val="1400"/>
              <a:buNone/>
              <a:defRPr sz="4400" b="0" i="0" u="none" strike="noStrike" cap="none">
                <a:solidFill>
                  <a:schemeClr val="dk1"/>
                </a:solidFill>
                <a:latin typeface="Comic Sans MS"/>
                <a:ea typeface="Comic Sans MS"/>
                <a:cs typeface="Comic Sans MS"/>
                <a:sym typeface="Comic Sans MS"/>
              </a:defRPr>
            </a:lvl5pPr>
            <a:lvl6pPr marR="0" lvl="5" algn="ctr" rtl="0">
              <a:spcBef>
                <a:spcPts val="0"/>
              </a:spcBef>
              <a:spcAft>
                <a:spcPts val="0"/>
              </a:spcAft>
              <a:buSzPts val="1400"/>
              <a:buNone/>
              <a:defRPr sz="4400" b="0" i="0" u="none" strike="noStrike" cap="none">
                <a:solidFill>
                  <a:schemeClr val="dk1"/>
                </a:solidFill>
                <a:latin typeface="Comic Sans MS"/>
                <a:ea typeface="Comic Sans MS"/>
                <a:cs typeface="Comic Sans MS"/>
                <a:sym typeface="Comic Sans MS"/>
              </a:defRPr>
            </a:lvl6pPr>
            <a:lvl7pPr marR="0" lvl="6" algn="ctr" rtl="0">
              <a:spcBef>
                <a:spcPts val="0"/>
              </a:spcBef>
              <a:spcAft>
                <a:spcPts val="0"/>
              </a:spcAft>
              <a:buSzPts val="1400"/>
              <a:buNone/>
              <a:defRPr sz="4400" b="0" i="0" u="none" strike="noStrike" cap="none">
                <a:solidFill>
                  <a:schemeClr val="dk1"/>
                </a:solidFill>
                <a:latin typeface="Comic Sans MS"/>
                <a:ea typeface="Comic Sans MS"/>
                <a:cs typeface="Comic Sans MS"/>
                <a:sym typeface="Comic Sans MS"/>
              </a:defRPr>
            </a:lvl7pPr>
            <a:lvl8pPr marR="0" lvl="7" algn="ctr" rtl="0">
              <a:spcBef>
                <a:spcPts val="0"/>
              </a:spcBef>
              <a:spcAft>
                <a:spcPts val="0"/>
              </a:spcAft>
              <a:buSzPts val="1400"/>
              <a:buNone/>
              <a:defRPr sz="4400" b="0" i="0" u="none" strike="noStrike" cap="none">
                <a:solidFill>
                  <a:schemeClr val="dk1"/>
                </a:solidFill>
                <a:latin typeface="Comic Sans MS"/>
                <a:ea typeface="Comic Sans MS"/>
                <a:cs typeface="Comic Sans MS"/>
                <a:sym typeface="Comic Sans MS"/>
              </a:defRPr>
            </a:lvl8pPr>
            <a:lvl9pPr marR="0" lvl="8" algn="ctr" rtl="0">
              <a:spcBef>
                <a:spcPts val="0"/>
              </a:spcBef>
              <a:spcAft>
                <a:spcPts val="0"/>
              </a:spcAft>
              <a:buSzPts val="1400"/>
              <a:buNone/>
              <a:defRPr sz="4400" b="0" i="0" u="none" strike="noStrike" cap="none">
                <a:solidFill>
                  <a:schemeClr val="dk1"/>
                </a:solidFill>
                <a:latin typeface="Comic Sans MS"/>
                <a:ea typeface="Comic Sans MS"/>
                <a:cs typeface="Comic Sans MS"/>
                <a:sym typeface="Comic Sans MS"/>
              </a:defRPr>
            </a:lvl9pPr>
          </a:lstStyle>
          <a:p>
            <a:endParaRPr/>
          </a:p>
        </p:txBody>
      </p:sp>
      <p:sp>
        <p:nvSpPr>
          <p:cNvPr id="47" name="Google Shape;47;p19"/>
          <p:cNvSpPr txBox="1">
            <a:spLocks noGrp="1"/>
          </p:cNvSpPr>
          <p:nvPr>
            <p:ph type="body" idx="1"/>
          </p:nvPr>
        </p:nvSpPr>
        <p:spPr>
          <a:xfrm>
            <a:off x="685800" y="1828800"/>
            <a:ext cx="7696200" cy="3657600"/>
          </a:xfrm>
          <a:prstGeom prst="rect">
            <a:avLst/>
          </a:prstGeom>
          <a:noFill/>
          <a:ln>
            <a:noFill/>
          </a:ln>
        </p:spPr>
        <p:txBody>
          <a:bodyPr spcFirstLastPara="1" wrap="square" lIns="91425" tIns="45700" rIns="91425" bIns="45700" anchor="t" anchorCtr="0">
            <a:noAutofit/>
          </a:bodyPr>
          <a:lstStyle>
            <a:lvl1pPr marL="457200" marR="0" lvl="0" indent="-431800" algn="l" rtl="0">
              <a:spcBef>
                <a:spcPts val="640"/>
              </a:spcBef>
              <a:spcAft>
                <a:spcPts val="0"/>
              </a:spcAft>
              <a:buClr>
                <a:schemeClr val="dk1"/>
              </a:buClr>
              <a:buSzPts val="3200"/>
              <a:buFont typeface="Comic Sans MS"/>
              <a:buChar char="•"/>
              <a:defRPr sz="3200" b="0" i="0" u="none" strike="noStrike" cap="none">
                <a:solidFill>
                  <a:schemeClr val="dk1"/>
                </a:solidFill>
                <a:latin typeface="Comic Sans MS"/>
                <a:ea typeface="Comic Sans MS"/>
                <a:cs typeface="Comic Sans MS"/>
                <a:sym typeface="Comic Sans MS"/>
              </a:defRPr>
            </a:lvl1pPr>
            <a:lvl2pPr marL="914400" marR="0" lvl="1" indent="-406400" algn="l" rtl="0">
              <a:spcBef>
                <a:spcPts val="560"/>
              </a:spcBef>
              <a:spcAft>
                <a:spcPts val="0"/>
              </a:spcAft>
              <a:buClr>
                <a:schemeClr val="dk1"/>
              </a:buClr>
              <a:buSzPts val="2800"/>
              <a:buFont typeface="Comic Sans MS"/>
              <a:buChar char="–"/>
              <a:defRPr sz="2800" b="0" i="0" u="none" strike="noStrike" cap="none">
                <a:solidFill>
                  <a:schemeClr val="dk1"/>
                </a:solidFill>
                <a:latin typeface="Comic Sans MS"/>
                <a:ea typeface="Comic Sans MS"/>
                <a:cs typeface="Comic Sans MS"/>
                <a:sym typeface="Comic Sans MS"/>
              </a:defRPr>
            </a:lvl2pPr>
            <a:lvl3pPr marL="1371600" marR="0" lvl="2" indent="-381000" algn="l" rtl="0">
              <a:spcBef>
                <a:spcPts val="480"/>
              </a:spcBef>
              <a:spcAft>
                <a:spcPts val="0"/>
              </a:spcAft>
              <a:buClr>
                <a:schemeClr val="dk1"/>
              </a:buClr>
              <a:buSzPts val="2400"/>
              <a:buFont typeface="Comic Sans MS"/>
              <a:buChar char="•"/>
              <a:defRPr sz="2400" b="0" i="0" u="none" strike="noStrike" cap="none">
                <a:solidFill>
                  <a:schemeClr val="dk1"/>
                </a:solidFill>
                <a:latin typeface="Comic Sans MS"/>
                <a:ea typeface="Comic Sans MS"/>
                <a:cs typeface="Comic Sans MS"/>
                <a:sym typeface="Comic Sans MS"/>
              </a:defRPr>
            </a:lvl3pPr>
            <a:lvl4pPr marL="1828800" marR="0" lvl="3" indent="-355600" algn="l" rtl="0">
              <a:spcBef>
                <a:spcPts val="400"/>
              </a:spcBef>
              <a:spcAft>
                <a:spcPts val="0"/>
              </a:spcAft>
              <a:buClr>
                <a:schemeClr val="dk1"/>
              </a:buClr>
              <a:buSzPts val="2000"/>
              <a:buFont typeface="Comic Sans MS"/>
              <a:buChar char="–"/>
              <a:defRPr sz="2000" b="0" i="0" u="none" strike="noStrike" cap="none">
                <a:solidFill>
                  <a:schemeClr val="dk1"/>
                </a:solidFill>
                <a:latin typeface="Comic Sans MS"/>
                <a:ea typeface="Comic Sans MS"/>
                <a:cs typeface="Comic Sans MS"/>
                <a:sym typeface="Comic Sans MS"/>
              </a:defRPr>
            </a:lvl4pPr>
            <a:lvl5pPr marL="2286000" marR="0" lvl="4" indent="-355600" algn="l" rtl="0">
              <a:spcBef>
                <a:spcPts val="400"/>
              </a:spcBef>
              <a:spcAft>
                <a:spcPts val="0"/>
              </a:spcAft>
              <a:buClr>
                <a:schemeClr val="dk1"/>
              </a:buClr>
              <a:buSzPts val="2000"/>
              <a:buFont typeface="Comic Sans MS"/>
              <a:buChar char="»"/>
              <a:defRPr sz="2000" b="0" i="0" u="none" strike="noStrike" cap="none">
                <a:solidFill>
                  <a:schemeClr val="dk1"/>
                </a:solidFill>
                <a:latin typeface="Comic Sans MS"/>
                <a:ea typeface="Comic Sans MS"/>
                <a:cs typeface="Comic Sans MS"/>
                <a:sym typeface="Comic Sans MS"/>
              </a:defRPr>
            </a:lvl5pPr>
            <a:lvl6pPr marL="2743200" marR="0" lvl="5" indent="-355600" algn="l" rtl="0">
              <a:spcBef>
                <a:spcPts val="400"/>
              </a:spcBef>
              <a:spcAft>
                <a:spcPts val="0"/>
              </a:spcAft>
              <a:buClr>
                <a:schemeClr val="dk1"/>
              </a:buClr>
              <a:buSzPts val="2000"/>
              <a:buFont typeface="Comic Sans MS"/>
              <a:buChar char="»"/>
              <a:defRPr sz="2000" b="0" i="0" u="none" strike="noStrike" cap="none">
                <a:solidFill>
                  <a:schemeClr val="dk1"/>
                </a:solidFill>
                <a:latin typeface="Comic Sans MS"/>
                <a:ea typeface="Comic Sans MS"/>
                <a:cs typeface="Comic Sans MS"/>
                <a:sym typeface="Comic Sans MS"/>
              </a:defRPr>
            </a:lvl6pPr>
            <a:lvl7pPr marL="3200400" marR="0" lvl="6" indent="-355600" algn="l" rtl="0">
              <a:spcBef>
                <a:spcPts val="400"/>
              </a:spcBef>
              <a:spcAft>
                <a:spcPts val="0"/>
              </a:spcAft>
              <a:buClr>
                <a:schemeClr val="dk1"/>
              </a:buClr>
              <a:buSzPts val="2000"/>
              <a:buFont typeface="Comic Sans MS"/>
              <a:buChar char="»"/>
              <a:defRPr sz="2000" b="0" i="0" u="none" strike="noStrike" cap="none">
                <a:solidFill>
                  <a:schemeClr val="dk1"/>
                </a:solidFill>
                <a:latin typeface="Comic Sans MS"/>
                <a:ea typeface="Comic Sans MS"/>
                <a:cs typeface="Comic Sans MS"/>
                <a:sym typeface="Comic Sans MS"/>
              </a:defRPr>
            </a:lvl7pPr>
            <a:lvl8pPr marL="3657600" marR="0" lvl="7" indent="-355600" algn="l" rtl="0">
              <a:spcBef>
                <a:spcPts val="400"/>
              </a:spcBef>
              <a:spcAft>
                <a:spcPts val="0"/>
              </a:spcAft>
              <a:buClr>
                <a:schemeClr val="dk1"/>
              </a:buClr>
              <a:buSzPts val="2000"/>
              <a:buFont typeface="Comic Sans MS"/>
              <a:buChar char="»"/>
              <a:defRPr sz="2000" b="0" i="0" u="none" strike="noStrike" cap="none">
                <a:solidFill>
                  <a:schemeClr val="dk1"/>
                </a:solidFill>
                <a:latin typeface="Comic Sans MS"/>
                <a:ea typeface="Comic Sans MS"/>
                <a:cs typeface="Comic Sans MS"/>
                <a:sym typeface="Comic Sans MS"/>
              </a:defRPr>
            </a:lvl8pPr>
            <a:lvl9pPr marL="4114800" marR="0" lvl="8" indent="-355600" algn="l" rtl="0">
              <a:spcBef>
                <a:spcPts val="400"/>
              </a:spcBef>
              <a:spcAft>
                <a:spcPts val="0"/>
              </a:spcAft>
              <a:buClr>
                <a:schemeClr val="dk1"/>
              </a:buClr>
              <a:buSzPts val="2000"/>
              <a:buFont typeface="Comic Sans MS"/>
              <a:buChar char="»"/>
              <a:defRPr sz="2000" b="0" i="0" u="none" strike="noStrike" cap="none">
                <a:solidFill>
                  <a:schemeClr val="dk1"/>
                </a:solidFill>
                <a:latin typeface="Comic Sans MS"/>
                <a:ea typeface="Comic Sans MS"/>
                <a:cs typeface="Comic Sans MS"/>
                <a:sym typeface="Comic Sans MS"/>
              </a:defRPr>
            </a:lvl9pPr>
          </a:lstStyle>
          <a:p>
            <a:endParaRPr/>
          </a:p>
        </p:txBody>
      </p:sp>
      <p:sp>
        <p:nvSpPr>
          <p:cNvPr id="48" name="Google Shape;48;p19"/>
          <p:cNvSpPr txBox="1">
            <a:spLocks noGrp="1"/>
          </p:cNvSpPr>
          <p:nvPr>
            <p:ph type="dt" idx="10"/>
          </p:nvPr>
        </p:nvSpPr>
        <p:spPr>
          <a:xfrm>
            <a:off x="1371600" y="6248400"/>
            <a:ext cx="1905000" cy="45720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SzPts val="1400"/>
              <a:buNone/>
              <a:defRPr sz="1800" b="0" i="0" u="none">
                <a:solidFill>
                  <a:schemeClr val="dk1"/>
                </a:solidFill>
                <a:latin typeface="Comic Sans MS"/>
                <a:ea typeface="Comic Sans MS"/>
                <a:cs typeface="Comic Sans MS"/>
                <a:sym typeface="Comic Sans MS"/>
              </a:defRPr>
            </a:lvl1pPr>
            <a:lvl2pPr marR="0" lvl="1" algn="l" rtl="0">
              <a:lnSpc>
                <a:spcPct val="100000"/>
              </a:lnSpc>
              <a:spcBef>
                <a:spcPts val="0"/>
              </a:spcBef>
              <a:spcAft>
                <a:spcPts val="0"/>
              </a:spcAft>
              <a:buSzPts val="1400"/>
              <a:buNone/>
              <a:defRPr sz="1800" b="0" i="0" u="none" strike="noStrike" cap="none">
                <a:solidFill>
                  <a:schemeClr val="dk1"/>
                </a:solidFill>
                <a:latin typeface="Comic Sans MS"/>
                <a:ea typeface="Comic Sans MS"/>
                <a:cs typeface="Comic Sans MS"/>
                <a:sym typeface="Comic Sans MS"/>
              </a:defRPr>
            </a:lvl2pPr>
            <a:lvl3pPr marR="0" lvl="2" algn="l" rtl="0">
              <a:lnSpc>
                <a:spcPct val="100000"/>
              </a:lnSpc>
              <a:spcBef>
                <a:spcPts val="0"/>
              </a:spcBef>
              <a:spcAft>
                <a:spcPts val="0"/>
              </a:spcAft>
              <a:buSzPts val="1400"/>
              <a:buNone/>
              <a:defRPr sz="1800" b="0" i="0" u="none" strike="noStrike" cap="none">
                <a:solidFill>
                  <a:schemeClr val="dk1"/>
                </a:solidFill>
                <a:latin typeface="Comic Sans MS"/>
                <a:ea typeface="Comic Sans MS"/>
                <a:cs typeface="Comic Sans MS"/>
                <a:sym typeface="Comic Sans MS"/>
              </a:defRPr>
            </a:lvl3pPr>
            <a:lvl4pPr marR="0" lvl="3" algn="l" rtl="0">
              <a:lnSpc>
                <a:spcPct val="100000"/>
              </a:lnSpc>
              <a:spcBef>
                <a:spcPts val="0"/>
              </a:spcBef>
              <a:spcAft>
                <a:spcPts val="0"/>
              </a:spcAft>
              <a:buSzPts val="1400"/>
              <a:buNone/>
              <a:defRPr sz="1800" b="0" i="0" u="none" strike="noStrike" cap="none">
                <a:solidFill>
                  <a:schemeClr val="dk1"/>
                </a:solidFill>
                <a:latin typeface="Comic Sans MS"/>
                <a:ea typeface="Comic Sans MS"/>
                <a:cs typeface="Comic Sans MS"/>
                <a:sym typeface="Comic Sans MS"/>
              </a:defRPr>
            </a:lvl4pPr>
            <a:lvl5pPr marR="0" lvl="4" algn="l" rtl="0">
              <a:lnSpc>
                <a:spcPct val="100000"/>
              </a:lnSpc>
              <a:spcBef>
                <a:spcPts val="0"/>
              </a:spcBef>
              <a:spcAft>
                <a:spcPts val="0"/>
              </a:spcAft>
              <a:buSzPts val="1400"/>
              <a:buNone/>
              <a:defRPr sz="1800" b="0" i="0" u="none" strike="noStrike" cap="none">
                <a:solidFill>
                  <a:schemeClr val="dk1"/>
                </a:solidFill>
                <a:latin typeface="Comic Sans MS"/>
                <a:ea typeface="Comic Sans MS"/>
                <a:cs typeface="Comic Sans MS"/>
                <a:sym typeface="Comic Sans MS"/>
              </a:defRPr>
            </a:lvl5pPr>
            <a:lvl6pPr marR="0" lvl="5" algn="l" rtl="0">
              <a:lnSpc>
                <a:spcPct val="100000"/>
              </a:lnSpc>
              <a:spcBef>
                <a:spcPts val="0"/>
              </a:spcBef>
              <a:spcAft>
                <a:spcPts val="0"/>
              </a:spcAft>
              <a:buSzPts val="1400"/>
              <a:buNone/>
              <a:defRPr sz="1800" b="0" i="0" u="none" strike="noStrike" cap="none">
                <a:solidFill>
                  <a:schemeClr val="dk1"/>
                </a:solidFill>
                <a:latin typeface="Comic Sans MS"/>
                <a:ea typeface="Comic Sans MS"/>
                <a:cs typeface="Comic Sans MS"/>
                <a:sym typeface="Comic Sans MS"/>
              </a:defRPr>
            </a:lvl6pPr>
            <a:lvl7pPr marR="0" lvl="6" algn="l" rtl="0">
              <a:lnSpc>
                <a:spcPct val="100000"/>
              </a:lnSpc>
              <a:spcBef>
                <a:spcPts val="0"/>
              </a:spcBef>
              <a:spcAft>
                <a:spcPts val="0"/>
              </a:spcAft>
              <a:buSzPts val="1400"/>
              <a:buNone/>
              <a:defRPr sz="1800" b="0" i="0" u="none" strike="noStrike" cap="none">
                <a:solidFill>
                  <a:schemeClr val="dk1"/>
                </a:solidFill>
                <a:latin typeface="Comic Sans MS"/>
                <a:ea typeface="Comic Sans MS"/>
                <a:cs typeface="Comic Sans MS"/>
                <a:sym typeface="Comic Sans MS"/>
              </a:defRPr>
            </a:lvl7pPr>
            <a:lvl8pPr marR="0" lvl="7" algn="l" rtl="0">
              <a:lnSpc>
                <a:spcPct val="100000"/>
              </a:lnSpc>
              <a:spcBef>
                <a:spcPts val="0"/>
              </a:spcBef>
              <a:spcAft>
                <a:spcPts val="0"/>
              </a:spcAft>
              <a:buSzPts val="1400"/>
              <a:buNone/>
              <a:defRPr sz="1800" b="0" i="0" u="none" strike="noStrike" cap="none">
                <a:solidFill>
                  <a:schemeClr val="dk1"/>
                </a:solidFill>
                <a:latin typeface="Comic Sans MS"/>
                <a:ea typeface="Comic Sans MS"/>
                <a:cs typeface="Comic Sans MS"/>
                <a:sym typeface="Comic Sans MS"/>
              </a:defRPr>
            </a:lvl8pPr>
            <a:lvl9pPr marR="0" lvl="8" algn="l" rtl="0">
              <a:lnSpc>
                <a:spcPct val="100000"/>
              </a:lnSpc>
              <a:spcBef>
                <a:spcPts val="0"/>
              </a:spcBef>
              <a:spcAft>
                <a:spcPts val="0"/>
              </a:spcAft>
              <a:buSzPts val="1400"/>
              <a:buNone/>
              <a:defRPr sz="1800" b="0" i="0" u="none" strike="noStrike" cap="none">
                <a:solidFill>
                  <a:schemeClr val="dk1"/>
                </a:solidFill>
                <a:latin typeface="Comic Sans MS"/>
                <a:ea typeface="Comic Sans MS"/>
                <a:cs typeface="Comic Sans MS"/>
                <a:sym typeface="Comic Sans MS"/>
              </a:defRPr>
            </a:lvl9pPr>
          </a:lstStyle>
          <a:p>
            <a:endParaRPr/>
          </a:p>
        </p:txBody>
      </p:sp>
      <p:sp>
        <p:nvSpPr>
          <p:cNvPr id="49" name="Google Shape;49;p19"/>
          <p:cNvSpPr txBox="1">
            <a:spLocks noGrp="1"/>
          </p:cNvSpPr>
          <p:nvPr>
            <p:ph type="ftr" idx="11"/>
          </p:nvPr>
        </p:nvSpPr>
        <p:spPr>
          <a:xfrm>
            <a:off x="3556000" y="6248400"/>
            <a:ext cx="2895600" cy="45720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SzPts val="1400"/>
              <a:buNone/>
              <a:defRPr sz="1800" b="0" i="0" u="none">
                <a:solidFill>
                  <a:schemeClr val="dk1"/>
                </a:solidFill>
                <a:latin typeface="Comic Sans MS"/>
                <a:ea typeface="Comic Sans MS"/>
                <a:cs typeface="Comic Sans MS"/>
                <a:sym typeface="Comic Sans MS"/>
              </a:defRPr>
            </a:lvl1pPr>
            <a:lvl2pPr marR="0" lvl="1" algn="l" rtl="0">
              <a:lnSpc>
                <a:spcPct val="100000"/>
              </a:lnSpc>
              <a:spcBef>
                <a:spcPts val="0"/>
              </a:spcBef>
              <a:spcAft>
                <a:spcPts val="0"/>
              </a:spcAft>
              <a:buSzPts val="1400"/>
              <a:buNone/>
              <a:defRPr sz="1800" b="0" i="0" u="none" strike="noStrike" cap="none">
                <a:solidFill>
                  <a:schemeClr val="dk1"/>
                </a:solidFill>
                <a:latin typeface="Comic Sans MS"/>
                <a:ea typeface="Comic Sans MS"/>
                <a:cs typeface="Comic Sans MS"/>
                <a:sym typeface="Comic Sans MS"/>
              </a:defRPr>
            </a:lvl2pPr>
            <a:lvl3pPr marR="0" lvl="2" algn="l" rtl="0">
              <a:lnSpc>
                <a:spcPct val="100000"/>
              </a:lnSpc>
              <a:spcBef>
                <a:spcPts val="0"/>
              </a:spcBef>
              <a:spcAft>
                <a:spcPts val="0"/>
              </a:spcAft>
              <a:buSzPts val="1400"/>
              <a:buNone/>
              <a:defRPr sz="1800" b="0" i="0" u="none" strike="noStrike" cap="none">
                <a:solidFill>
                  <a:schemeClr val="dk1"/>
                </a:solidFill>
                <a:latin typeface="Comic Sans MS"/>
                <a:ea typeface="Comic Sans MS"/>
                <a:cs typeface="Comic Sans MS"/>
                <a:sym typeface="Comic Sans MS"/>
              </a:defRPr>
            </a:lvl3pPr>
            <a:lvl4pPr marR="0" lvl="3" algn="l" rtl="0">
              <a:lnSpc>
                <a:spcPct val="100000"/>
              </a:lnSpc>
              <a:spcBef>
                <a:spcPts val="0"/>
              </a:spcBef>
              <a:spcAft>
                <a:spcPts val="0"/>
              </a:spcAft>
              <a:buSzPts val="1400"/>
              <a:buNone/>
              <a:defRPr sz="1800" b="0" i="0" u="none" strike="noStrike" cap="none">
                <a:solidFill>
                  <a:schemeClr val="dk1"/>
                </a:solidFill>
                <a:latin typeface="Comic Sans MS"/>
                <a:ea typeface="Comic Sans MS"/>
                <a:cs typeface="Comic Sans MS"/>
                <a:sym typeface="Comic Sans MS"/>
              </a:defRPr>
            </a:lvl4pPr>
            <a:lvl5pPr marR="0" lvl="4" algn="l" rtl="0">
              <a:lnSpc>
                <a:spcPct val="100000"/>
              </a:lnSpc>
              <a:spcBef>
                <a:spcPts val="0"/>
              </a:spcBef>
              <a:spcAft>
                <a:spcPts val="0"/>
              </a:spcAft>
              <a:buSzPts val="1400"/>
              <a:buNone/>
              <a:defRPr sz="1800" b="0" i="0" u="none" strike="noStrike" cap="none">
                <a:solidFill>
                  <a:schemeClr val="dk1"/>
                </a:solidFill>
                <a:latin typeface="Comic Sans MS"/>
                <a:ea typeface="Comic Sans MS"/>
                <a:cs typeface="Comic Sans MS"/>
                <a:sym typeface="Comic Sans MS"/>
              </a:defRPr>
            </a:lvl5pPr>
            <a:lvl6pPr marR="0" lvl="5" algn="l" rtl="0">
              <a:lnSpc>
                <a:spcPct val="100000"/>
              </a:lnSpc>
              <a:spcBef>
                <a:spcPts val="0"/>
              </a:spcBef>
              <a:spcAft>
                <a:spcPts val="0"/>
              </a:spcAft>
              <a:buSzPts val="1400"/>
              <a:buNone/>
              <a:defRPr sz="1800" b="0" i="0" u="none" strike="noStrike" cap="none">
                <a:solidFill>
                  <a:schemeClr val="dk1"/>
                </a:solidFill>
                <a:latin typeface="Comic Sans MS"/>
                <a:ea typeface="Comic Sans MS"/>
                <a:cs typeface="Comic Sans MS"/>
                <a:sym typeface="Comic Sans MS"/>
              </a:defRPr>
            </a:lvl6pPr>
            <a:lvl7pPr marR="0" lvl="6" algn="l" rtl="0">
              <a:lnSpc>
                <a:spcPct val="100000"/>
              </a:lnSpc>
              <a:spcBef>
                <a:spcPts val="0"/>
              </a:spcBef>
              <a:spcAft>
                <a:spcPts val="0"/>
              </a:spcAft>
              <a:buSzPts val="1400"/>
              <a:buNone/>
              <a:defRPr sz="1800" b="0" i="0" u="none" strike="noStrike" cap="none">
                <a:solidFill>
                  <a:schemeClr val="dk1"/>
                </a:solidFill>
                <a:latin typeface="Comic Sans MS"/>
                <a:ea typeface="Comic Sans MS"/>
                <a:cs typeface="Comic Sans MS"/>
                <a:sym typeface="Comic Sans MS"/>
              </a:defRPr>
            </a:lvl7pPr>
            <a:lvl8pPr marR="0" lvl="7" algn="l" rtl="0">
              <a:lnSpc>
                <a:spcPct val="100000"/>
              </a:lnSpc>
              <a:spcBef>
                <a:spcPts val="0"/>
              </a:spcBef>
              <a:spcAft>
                <a:spcPts val="0"/>
              </a:spcAft>
              <a:buSzPts val="1400"/>
              <a:buNone/>
              <a:defRPr sz="1800" b="0" i="0" u="none" strike="noStrike" cap="none">
                <a:solidFill>
                  <a:schemeClr val="dk1"/>
                </a:solidFill>
                <a:latin typeface="Comic Sans MS"/>
                <a:ea typeface="Comic Sans MS"/>
                <a:cs typeface="Comic Sans MS"/>
                <a:sym typeface="Comic Sans MS"/>
              </a:defRPr>
            </a:lvl8pPr>
            <a:lvl9pPr marR="0" lvl="8" algn="l" rtl="0">
              <a:lnSpc>
                <a:spcPct val="100000"/>
              </a:lnSpc>
              <a:spcBef>
                <a:spcPts val="0"/>
              </a:spcBef>
              <a:spcAft>
                <a:spcPts val="0"/>
              </a:spcAft>
              <a:buSzPts val="1400"/>
              <a:buNone/>
              <a:defRPr sz="1800" b="0" i="0" u="none" strike="noStrike" cap="none">
                <a:solidFill>
                  <a:schemeClr val="dk1"/>
                </a:solidFill>
                <a:latin typeface="Comic Sans MS"/>
                <a:ea typeface="Comic Sans MS"/>
                <a:cs typeface="Comic Sans MS"/>
                <a:sym typeface="Comic Sans MS"/>
              </a:defRPr>
            </a:lvl9pPr>
          </a:lstStyle>
          <a:p>
            <a:endParaRPr/>
          </a:p>
        </p:txBody>
      </p:sp>
      <p:sp>
        <p:nvSpPr>
          <p:cNvPr id="50" name="Google Shape;50;p19"/>
          <p:cNvSpPr txBox="1">
            <a:spLocks noGrp="1"/>
          </p:cNvSpPr>
          <p:nvPr>
            <p:ph type="sldNum" idx="12"/>
          </p:nvPr>
        </p:nvSpPr>
        <p:spPr>
          <a:xfrm>
            <a:off x="6718300" y="6248400"/>
            <a:ext cx="1905000" cy="457200"/>
          </a:xfrm>
          <a:prstGeom prst="rect">
            <a:avLst/>
          </a:prstGeom>
          <a:noFill/>
          <a:ln>
            <a:noFill/>
          </a:ln>
        </p:spPr>
        <p:txBody>
          <a:bodyPr spcFirstLastPara="1" wrap="square" lIns="91425" tIns="45700" rIns="91425" bIns="45700" anchor="t" anchorCtr="0">
            <a:noAutofit/>
          </a:bodyPr>
          <a:lstStyle>
            <a:lvl1pPr marL="0" marR="0" lvl="0" indent="0" algn="r" rtl="0">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1pPr>
            <a:lvl2pPr marL="0" marR="0" lvl="1" indent="0" algn="r" rtl="0">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2pPr>
            <a:lvl3pPr marL="0" marR="0" lvl="2" indent="0" algn="r" rtl="0">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3pPr>
            <a:lvl4pPr marL="0" marR="0" lvl="3" indent="0" algn="r" rtl="0">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4pPr>
            <a:lvl5pPr marL="0" marR="0" lvl="4" indent="0" algn="r" rtl="0">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5pPr>
            <a:lvl6pPr marL="0" marR="0" lvl="5" indent="0" algn="r" rtl="0">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6pPr>
            <a:lvl7pPr marL="0" marR="0" lvl="6" indent="0" algn="r" rtl="0">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7pPr>
            <a:lvl8pPr marL="0" marR="0" lvl="7" indent="0" algn="r" rtl="0">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8pPr>
            <a:lvl9pPr marL="0" marR="0" lvl="8" indent="0" algn="r" rtl="0">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9pPr>
          </a:lstStyle>
          <a:p>
            <a:pPr marL="0" lvl="0" indent="0" algn="r" rtl="0">
              <a:spcBef>
                <a:spcPts val="0"/>
              </a:spcBef>
              <a:spcAft>
                <a:spcPts val="0"/>
              </a:spcAft>
              <a:buNone/>
            </a:pPr>
            <a:fld id="{00000000-1234-1234-1234-123412341234}" type="slidenum">
              <a:rPr lang="en-US"/>
              <a:t>‹#›</a:t>
            </a:fld>
            <a:endParaRPr>
              <a:solidFill>
                <a:srgbClr val="000000"/>
              </a:solidFill>
              <a:latin typeface="Arial"/>
              <a:ea typeface="Arial"/>
              <a:cs typeface="Arial"/>
              <a:sym typeface="Arial"/>
            </a:endParaRPr>
          </a:p>
        </p:txBody>
      </p:sp>
      <p:sp>
        <p:nvSpPr>
          <p:cNvPr id="51" name="Google Shape;51;p19"/>
          <p:cNvSpPr/>
          <p:nvPr/>
        </p:nvSpPr>
        <p:spPr>
          <a:xfrm rot="-3180000">
            <a:off x="7865268" y="24606"/>
            <a:ext cx="1165225" cy="2097087"/>
          </a:xfrm>
          <a:custGeom>
            <a:avLst/>
            <a:gdLst/>
            <a:ahLst/>
            <a:cxnLst/>
            <a:rect l="l" t="t" r="r" b="b"/>
            <a:pathLst>
              <a:path w="2911" h="3703" extrusionOk="0">
                <a:moveTo>
                  <a:pt x="2293" y="0"/>
                </a:moveTo>
                <a:lnTo>
                  <a:pt x="130" y="2835"/>
                </a:lnTo>
                <a:lnTo>
                  <a:pt x="131" y="3201"/>
                </a:lnTo>
                <a:lnTo>
                  <a:pt x="0" y="3633"/>
                </a:lnTo>
                <a:lnTo>
                  <a:pt x="50" y="3703"/>
                </a:lnTo>
                <a:lnTo>
                  <a:pt x="422" y="3352"/>
                </a:lnTo>
                <a:lnTo>
                  <a:pt x="763" y="3220"/>
                </a:lnTo>
                <a:lnTo>
                  <a:pt x="2911" y="428"/>
                </a:lnTo>
                <a:lnTo>
                  <a:pt x="2589" y="96"/>
                </a:lnTo>
                <a:lnTo>
                  <a:pt x="2293" y="0"/>
                </a:lnTo>
                <a:close/>
              </a:path>
            </a:pathLst>
          </a:custGeom>
          <a:solidFill>
            <a:schemeClr val="folHlink"/>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Comic Sans MS"/>
              <a:ea typeface="Comic Sans MS"/>
              <a:cs typeface="Comic Sans MS"/>
              <a:sym typeface="Comic Sans MS"/>
            </a:endParaRPr>
          </a:p>
        </p:txBody>
      </p:sp>
      <p:sp>
        <p:nvSpPr>
          <p:cNvPr id="52" name="Google Shape;52;p19"/>
          <p:cNvSpPr/>
          <p:nvPr/>
        </p:nvSpPr>
        <p:spPr>
          <a:xfrm rot="-3180000">
            <a:off x="7831137" y="192087"/>
            <a:ext cx="1025525" cy="1571625"/>
          </a:xfrm>
          <a:custGeom>
            <a:avLst/>
            <a:gdLst/>
            <a:ahLst/>
            <a:cxnLst/>
            <a:rect l="l" t="t" r="r" b="b"/>
            <a:pathLst>
              <a:path w="2561" h="2777" extrusionOk="0">
                <a:moveTo>
                  <a:pt x="0" y="2485"/>
                </a:moveTo>
                <a:lnTo>
                  <a:pt x="432" y="2553"/>
                </a:lnTo>
                <a:lnTo>
                  <a:pt x="736" y="2777"/>
                </a:lnTo>
                <a:lnTo>
                  <a:pt x="2561" y="399"/>
                </a:lnTo>
                <a:lnTo>
                  <a:pt x="2118" y="82"/>
                </a:lnTo>
                <a:lnTo>
                  <a:pt x="1898" y="0"/>
                </a:lnTo>
                <a:lnTo>
                  <a:pt x="0" y="2485"/>
                </a:lnTo>
                <a:close/>
              </a:path>
            </a:pathLst>
          </a:custGeom>
          <a:solidFill>
            <a:schemeClr val="lt2"/>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Comic Sans MS"/>
              <a:ea typeface="Comic Sans MS"/>
              <a:cs typeface="Comic Sans MS"/>
              <a:sym typeface="Comic Sans MS"/>
            </a:endParaRPr>
          </a:p>
        </p:txBody>
      </p:sp>
      <p:grpSp>
        <p:nvGrpSpPr>
          <p:cNvPr id="53" name="Google Shape;53;p19"/>
          <p:cNvGrpSpPr/>
          <p:nvPr/>
        </p:nvGrpSpPr>
        <p:grpSpPr>
          <a:xfrm>
            <a:off x="7937" y="5540375"/>
            <a:ext cx="1784350" cy="1246187"/>
            <a:chOff x="5" y="3490"/>
            <a:chExt cx="1124" cy="785"/>
          </a:xfrm>
        </p:grpSpPr>
        <p:sp>
          <p:nvSpPr>
            <p:cNvPr id="54" name="Google Shape;54;p19"/>
            <p:cNvSpPr/>
            <p:nvPr/>
          </p:nvSpPr>
          <p:spPr>
            <a:xfrm>
              <a:off x="24" y="3505"/>
              <a:ext cx="1089" cy="649"/>
            </a:xfrm>
            <a:custGeom>
              <a:avLst/>
              <a:gdLst/>
              <a:ahLst/>
              <a:cxnLst/>
              <a:rect l="l" t="t" r="r" b="b"/>
              <a:pathLst>
                <a:path w="2177" h="1298" extrusionOk="0">
                  <a:moveTo>
                    <a:pt x="1587" y="1260"/>
                  </a:moveTo>
                  <a:lnTo>
                    <a:pt x="1420" y="1106"/>
                  </a:lnTo>
                  <a:lnTo>
                    <a:pt x="1331" y="477"/>
                  </a:lnTo>
                  <a:lnTo>
                    <a:pt x="2139" y="330"/>
                  </a:lnTo>
                  <a:lnTo>
                    <a:pt x="2177" y="203"/>
                  </a:lnTo>
                  <a:lnTo>
                    <a:pt x="2099" y="100"/>
                  </a:lnTo>
                  <a:lnTo>
                    <a:pt x="1276" y="211"/>
                  </a:lnTo>
                  <a:lnTo>
                    <a:pt x="1219" y="32"/>
                  </a:lnTo>
                  <a:lnTo>
                    <a:pt x="1085" y="0"/>
                  </a:lnTo>
                  <a:lnTo>
                    <a:pt x="958" y="28"/>
                  </a:lnTo>
                  <a:lnTo>
                    <a:pt x="888" y="106"/>
                  </a:lnTo>
                  <a:lnTo>
                    <a:pt x="937" y="285"/>
                  </a:lnTo>
                  <a:lnTo>
                    <a:pt x="660" y="441"/>
                  </a:lnTo>
                  <a:lnTo>
                    <a:pt x="983" y="473"/>
                  </a:lnTo>
                  <a:lnTo>
                    <a:pt x="1112" y="889"/>
                  </a:lnTo>
                  <a:lnTo>
                    <a:pt x="141" y="469"/>
                  </a:lnTo>
                  <a:lnTo>
                    <a:pt x="46" y="509"/>
                  </a:lnTo>
                  <a:lnTo>
                    <a:pt x="0" y="636"/>
                  </a:lnTo>
                  <a:lnTo>
                    <a:pt x="55" y="779"/>
                  </a:lnTo>
                  <a:lnTo>
                    <a:pt x="1139" y="1288"/>
                  </a:lnTo>
                  <a:lnTo>
                    <a:pt x="1378" y="1256"/>
                  </a:lnTo>
                  <a:lnTo>
                    <a:pt x="1570" y="1298"/>
                  </a:lnTo>
                  <a:lnTo>
                    <a:pt x="1587" y="1260"/>
                  </a:lnTo>
                  <a:close/>
                </a:path>
              </a:pathLst>
            </a:custGeom>
            <a:solidFill>
              <a:srgbClr val="F8F8F8"/>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Comic Sans MS"/>
                <a:ea typeface="Comic Sans MS"/>
                <a:cs typeface="Comic Sans MS"/>
                <a:sym typeface="Comic Sans MS"/>
              </a:endParaRPr>
            </a:p>
          </p:txBody>
        </p:sp>
        <p:sp>
          <p:nvSpPr>
            <p:cNvPr id="55" name="Google Shape;55;p19"/>
            <p:cNvSpPr/>
            <p:nvPr/>
          </p:nvSpPr>
          <p:spPr>
            <a:xfrm>
              <a:off x="1022" y="3582"/>
              <a:ext cx="71" cy="129"/>
            </a:xfrm>
            <a:custGeom>
              <a:avLst/>
              <a:gdLst/>
              <a:ahLst/>
              <a:cxnLst/>
              <a:rect l="l" t="t" r="r" b="b"/>
              <a:pathLst>
                <a:path w="143" h="258" extrusionOk="0">
                  <a:moveTo>
                    <a:pt x="0" y="7"/>
                  </a:moveTo>
                  <a:lnTo>
                    <a:pt x="120" y="0"/>
                  </a:lnTo>
                  <a:lnTo>
                    <a:pt x="143" y="233"/>
                  </a:lnTo>
                  <a:lnTo>
                    <a:pt x="8" y="258"/>
                  </a:lnTo>
                  <a:lnTo>
                    <a:pt x="0" y="7"/>
                  </a:lnTo>
                  <a:close/>
                </a:path>
              </a:pathLst>
            </a:custGeom>
            <a:solidFill>
              <a:schemeClr val="accent1"/>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Comic Sans MS"/>
                <a:ea typeface="Comic Sans MS"/>
                <a:cs typeface="Comic Sans MS"/>
                <a:sym typeface="Comic Sans MS"/>
              </a:endParaRPr>
            </a:p>
          </p:txBody>
        </p:sp>
        <p:sp>
          <p:nvSpPr>
            <p:cNvPr id="56" name="Google Shape;56;p19"/>
            <p:cNvSpPr/>
            <p:nvPr/>
          </p:nvSpPr>
          <p:spPr>
            <a:xfrm>
              <a:off x="20" y="3774"/>
              <a:ext cx="792" cy="410"/>
            </a:xfrm>
            <a:custGeom>
              <a:avLst/>
              <a:gdLst/>
              <a:ahLst/>
              <a:cxnLst/>
              <a:rect l="l" t="t" r="r" b="b"/>
              <a:pathLst>
                <a:path w="1586" h="821" extrusionOk="0">
                  <a:moveTo>
                    <a:pt x="137" y="0"/>
                  </a:moveTo>
                  <a:lnTo>
                    <a:pt x="1331" y="519"/>
                  </a:lnTo>
                  <a:lnTo>
                    <a:pt x="1428" y="638"/>
                  </a:lnTo>
                  <a:lnTo>
                    <a:pt x="1586" y="792"/>
                  </a:lnTo>
                  <a:lnTo>
                    <a:pt x="1565" y="821"/>
                  </a:lnTo>
                  <a:lnTo>
                    <a:pt x="1350" y="787"/>
                  </a:lnTo>
                  <a:lnTo>
                    <a:pt x="1145" y="811"/>
                  </a:lnTo>
                  <a:lnTo>
                    <a:pt x="42" y="298"/>
                  </a:lnTo>
                  <a:lnTo>
                    <a:pt x="0" y="150"/>
                  </a:lnTo>
                  <a:lnTo>
                    <a:pt x="46" y="32"/>
                  </a:lnTo>
                  <a:lnTo>
                    <a:pt x="137" y="0"/>
                  </a:lnTo>
                  <a:close/>
                </a:path>
              </a:pathLst>
            </a:custGeom>
            <a:solidFill>
              <a:schemeClr val="dk2"/>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Comic Sans MS"/>
                <a:ea typeface="Comic Sans MS"/>
                <a:cs typeface="Comic Sans MS"/>
                <a:sym typeface="Comic Sans MS"/>
              </a:endParaRPr>
            </a:p>
          </p:txBody>
        </p:sp>
        <p:sp>
          <p:nvSpPr>
            <p:cNvPr id="57" name="Google Shape;57;p19"/>
            <p:cNvSpPr/>
            <p:nvPr/>
          </p:nvSpPr>
          <p:spPr>
            <a:xfrm>
              <a:off x="129" y="3808"/>
              <a:ext cx="525" cy="374"/>
            </a:xfrm>
            <a:custGeom>
              <a:avLst/>
              <a:gdLst/>
              <a:ahLst/>
              <a:cxnLst/>
              <a:rect l="l" t="t" r="r" b="b"/>
              <a:pathLst>
                <a:path w="1049" h="747" extrusionOk="0">
                  <a:moveTo>
                    <a:pt x="0" y="325"/>
                  </a:moveTo>
                  <a:lnTo>
                    <a:pt x="922" y="747"/>
                  </a:lnTo>
                  <a:lnTo>
                    <a:pt x="939" y="534"/>
                  </a:lnTo>
                  <a:lnTo>
                    <a:pt x="1049" y="422"/>
                  </a:lnTo>
                  <a:lnTo>
                    <a:pt x="78" y="0"/>
                  </a:lnTo>
                  <a:lnTo>
                    <a:pt x="0" y="127"/>
                  </a:lnTo>
                  <a:lnTo>
                    <a:pt x="0" y="325"/>
                  </a:lnTo>
                  <a:close/>
                </a:path>
              </a:pathLst>
            </a:custGeom>
            <a:solidFill>
              <a:schemeClr val="lt2"/>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Comic Sans MS"/>
                <a:ea typeface="Comic Sans MS"/>
                <a:cs typeface="Comic Sans MS"/>
                <a:sym typeface="Comic Sans MS"/>
              </a:endParaRPr>
            </a:p>
          </p:txBody>
        </p:sp>
        <p:sp>
          <p:nvSpPr>
            <p:cNvPr id="58" name="Google Shape;58;p19"/>
            <p:cNvSpPr/>
            <p:nvPr/>
          </p:nvSpPr>
          <p:spPr>
            <a:xfrm>
              <a:off x="485" y="3532"/>
              <a:ext cx="135" cy="121"/>
            </a:xfrm>
            <a:custGeom>
              <a:avLst/>
              <a:gdLst/>
              <a:ahLst/>
              <a:cxnLst/>
              <a:rect l="l" t="t" r="r" b="b"/>
              <a:pathLst>
                <a:path w="272" h="241" extrusionOk="0">
                  <a:moveTo>
                    <a:pt x="0" y="28"/>
                  </a:moveTo>
                  <a:lnTo>
                    <a:pt x="160" y="0"/>
                  </a:lnTo>
                  <a:lnTo>
                    <a:pt x="251" y="36"/>
                  </a:lnTo>
                  <a:lnTo>
                    <a:pt x="272" y="139"/>
                  </a:lnTo>
                  <a:lnTo>
                    <a:pt x="164" y="146"/>
                  </a:lnTo>
                  <a:lnTo>
                    <a:pt x="32" y="241"/>
                  </a:lnTo>
                  <a:lnTo>
                    <a:pt x="0" y="28"/>
                  </a:lnTo>
                  <a:close/>
                </a:path>
              </a:pathLst>
            </a:custGeom>
            <a:solidFill>
              <a:schemeClr val="hlink"/>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Comic Sans MS"/>
                <a:ea typeface="Comic Sans MS"/>
                <a:cs typeface="Comic Sans MS"/>
                <a:sym typeface="Comic Sans MS"/>
              </a:endParaRPr>
            </a:p>
          </p:txBody>
        </p:sp>
        <p:sp>
          <p:nvSpPr>
            <p:cNvPr id="59" name="Google Shape;59;p19"/>
            <p:cNvSpPr/>
            <p:nvPr/>
          </p:nvSpPr>
          <p:spPr>
            <a:xfrm>
              <a:off x="641" y="4163"/>
              <a:ext cx="76" cy="112"/>
            </a:xfrm>
            <a:custGeom>
              <a:avLst/>
              <a:gdLst/>
              <a:ahLst/>
              <a:cxnLst/>
              <a:rect l="l" t="t" r="r" b="b"/>
              <a:pathLst>
                <a:path w="152" h="224" extrusionOk="0">
                  <a:moveTo>
                    <a:pt x="152" y="4"/>
                  </a:moveTo>
                  <a:lnTo>
                    <a:pt x="152" y="224"/>
                  </a:lnTo>
                  <a:lnTo>
                    <a:pt x="0" y="8"/>
                  </a:lnTo>
                  <a:lnTo>
                    <a:pt x="72" y="0"/>
                  </a:lnTo>
                  <a:lnTo>
                    <a:pt x="152" y="4"/>
                  </a:lnTo>
                  <a:close/>
                </a:path>
              </a:pathLst>
            </a:custGeom>
            <a:solidFill>
              <a:schemeClr val="hlink"/>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Comic Sans MS"/>
                <a:ea typeface="Comic Sans MS"/>
                <a:cs typeface="Comic Sans MS"/>
                <a:sym typeface="Comic Sans MS"/>
              </a:endParaRPr>
            </a:p>
          </p:txBody>
        </p:sp>
        <p:sp>
          <p:nvSpPr>
            <p:cNvPr id="60" name="Google Shape;60;p19"/>
            <p:cNvSpPr/>
            <p:nvPr/>
          </p:nvSpPr>
          <p:spPr>
            <a:xfrm>
              <a:off x="504" y="3607"/>
              <a:ext cx="193" cy="383"/>
            </a:xfrm>
            <a:custGeom>
              <a:avLst/>
              <a:gdLst/>
              <a:ahLst/>
              <a:cxnLst/>
              <a:rect l="l" t="t" r="r" b="b"/>
              <a:pathLst>
                <a:path w="386" h="764" extrusionOk="0">
                  <a:moveTo>
                    <a:pt x="0" y="80"/>
                  </a:moveTo>
                  <a:lnTo>
                    <a:pt x="87" y="0"/>
                  </a:lnTo>
                  <a:lnTo>
                    <a:pt x="232" y="6"/>
                  </a:lnTo>
                  <a:lnTo>
                    <a:pt x="386" y="764"/>
                  </a:lnTo>
                  <a:lnTo>
                    <a:pt x="279" y="720"/>
                  </a:lnTo>
                  <a:lnTo>
                    <a:pt x="152" y="677"/>
                  </a:lnTo>
                  <a:lnTo>
                    <a:pt x="0" y="80"/>
                  </a:lnTo>
                  <a:close/>
                </a:path>
              </a:pathLst>
            </a:custGeom>
            <a:solidFill>
              <a:schemeClr val="lt2"/>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Comic Sans MS"/>
                <a:ea typeface="Comic Sans MS"/>
                <a:cs typeface="Comic Sans MS"/>
                <a:sym typeface="Comic Sans MS"/>
              </a:endParaRPr>
            </a:p>
          </p:txBody>
        </p:sp>
        <p:sp>
          <p:nvSpPr>
            <p:cNvPr id="61" name="Google Shape;61;p19"/>
            <p:cNvSpPr/>
            <p:nvPr/>
          </p:nvSpPr>
          <p:spPr>
            <a:xfrm>
              <a:off x="668" y="3590"/>
              <a:ext cx="364" cy="174"/>
            </a:xfrm>
            <a:custGeom>
              <a:avLst/>
              <a:gdLst/>
              <a:ahLst/>
              <a:cxnLst/>
              <a:rect l="l" t="t" r="r" b="b"/>
              <a:pathLst>
                <a:path w="728" h="348" extrusionOk="0">
                  <a:moveTo>
                    <a:pt x="692" y="0"/>
                  </a:moveTo>
                  <a:lnTo>
                    <a:pt x="0" y="106"/>
                  </a:lnTo>
                  <a:lnTo>
                    <a:pt x="28" y="348"/>
                  </a:lnTo>
                  <a:lnTo>
                    <a:pt x="715" y="237"/>
                  </a:lnTo>
                  <a:lnTo>
                    <a:pt x="728" y="43"/>
                  </a:lnTo>
                  <a:lnTo>
                    <a:pt x="692" y="0"/>
                  </a:lnTo>
                  <a:close/>
                </a:path>
              </a:pathLst>
            </a:custGeom>
            <a:solidFill>
              <a:schemeClr val="lt2"/>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Comic Sans MS"/>
                <a:ea typeface="Comic Sans MS"/>
                <a:cs typeface="Comic Sans MS"/>
                <a:sym typeface="Comic Sans MS"/>
              </a:endParaRPr>
            </a:p>
          </p:txBody>
        </p:sp>
        <p:sp>
          <p:nvSpPr>
            <p:cNvPr id="62" name="Google Shape;62;p19"/>
            <p:cNvSpPr/>
            <p:nvPr/>
          </p:nvSpPr>
          <p:spPr>
            <a:xfrm>
              <a:off x="347" y="3693"/>
              <a:ext cx="156" cy="67"/>
            </a:xfrm>
            <a:custGeom>
              <a:avLst/>
              <a:gdLst/>
              <a:ahLst/>
              <a:cxnLst/>
              <a:rect l="l" t="t" r="r" b="b"/>
              <a:pathLst>
                <a:path w="312" h="135" extrusionOk="0">
                  <a:moveTo>
                    <a:pt x="272" y="0"/>
                  </a:moveTo>
                  <a:lnTo>
                    <a:pt x="0" y="78"/>
                  </a:lnTo>
                  <a:lnTo>
                    <a:pt x="312" y="135"/>
                  </a:lnTo>
                  <a:lnTo>
                    <a:pt x="272" y="0"/>
                  </a:lnTo>
                  <a:close/>
                </a:path>
              </a:pathLst>
            </a:custGeom>
            <a:solidFill>
              <a:schemeClr val="accent1"/>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Comic Sans MS"/>
                <a:ea typeface="Comic Sans MS"/>
                <a:cs typeface="Comic Sans MS"/>
                <a:sym typeface="Comic Sans MS"/>
              </a:endParaRPr>
            </a:p>
          </p:txBody>
        </p:sp>
        <p:grpSp>
          <p:nvGrpSpPr>
            <p:cNvPr id="63" name="Google Shape;63;p19"/>
            <p:cNvGrpSpPr/>
            <p:nvPr/>
          </p:nvGrpSpPr>
          <p:grpSpPr>
            <a:xfrm>
              <a:off x="5" y="3490"/>
              <a:ext cx="1124" cy="780"/>
              <a:chOff x="5" y="3490"/>
              <a:chExt cx="1124" cy="780"/>
            </a:xfrm>
          </p:grpSpPr>
          <p:grpSp>
            <p:nvGrpSpPr>
              <p:cNvPr id="64" name="Google Shape;64;p19"/>
              <p:cNvGrpSpPr/>
              <p:nvPr/>
            </p:nvGrpSpPr>
            <p:grpSpPr>
              <a:xfrm>
                <a:off x="499" y="3562"/>
                <a:ext cx="548" cy="708"/>
                <a:chOff x="499" y="3562"/>
                <a:chExt cx="548" cy="708"/>
              </a:xfrm>
            </p:grpSpPr>
            <p:sp>
              <p:nvSpPr>
                <p:cNvPr id="65" name="Google Shape;65;p19"/>
                <p:cNvSpPr/>
                <p:nvPr/>
              </p:nvSpPr>
              <p:spPr>
                <a:xfrm>
                  <a:off x="499" y="3587"/>
                  <a:ext cx="157" cy="87"/>
                </a:xfrm>
                <a:custGeom>
                  <a:avLst/>
                  <a:gdLst/>
                  <a:ahLst/>
                  <a:cxnLst/>
                  <a:rect l="l" t="t" r="r" b="b"/>
                  <a:pathLst>
                    <a:path w="313" h="175" extrusionOk="0">
                      <a:moveTo>
                        <a:pt x="0" y="107"/>
                      </a:moveTo>
                      <a:lnTo>
                        <a:pt x="114" y="10"/>
                      </a:lnTo>
                      <a:lnTo>
                        <a:pt x="213" y="0"/>
                      </a:lnTo>
                      <a:lnTo>
                        <a:pt x="292" y="27"/>
                      </a:lnTo>
                      <a:lnTo>
                        <a:pt x="313" y="91"/>
                      </a:lnTo>
                      <a:lnTo>
                        <a:pt x="167" y="67"/>
                      </a:lnTo>
                      <a:lnTo>
                        <a:pt x="74" y="101"/>
                      </a:lnTo>
                      <a:lnTo>
                        <a:pt x="13" y="175"/>
                      </a:lnTo>
                      <a:lnTo>
                        <a:pt x="0" y="107"/>
                      </a:lnTo>
                      <a:close/>
                    </a:path>
                  </a:pathLst>
                </a:custGeom>
                <a:solidFill>
                  <a:schemeClr val="accent2"/>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Comic Sans MS"/>
                    <a:ea typeface="Comic Sans MS"/>
                    <a:cs typeface="Comic Sans MS"/>
                    <a:sym typeface="Comic Sans MS"/>
                  </a:endParaRPr>
                </a:p>
              </p:txBody>
            </p:sp>
            <p:sp>
              <p:nvSpPr>
                <p:cNvPr id="66" name="Google Shape;66;p19"/>
                <p:cNvSpPr/>
                <p:nvPr/>
              </p:nvSpPr>
              <p:spPr>
                <a:xfrm>
                  <a:off x="636" y="4137"/>
                  <a:ext cx="115" cy="133"/>
                </a:xfrm>
                <a:custGeom>
                  <a:avLst/>
                  <a:gdLst/>
                  <a:ahLst/>
                  <a:cxnLst/>
                  <a:rect l="l" t="t" r="r" b="b"/>
                  <a:pathLst>
                    <a:path w="230" h="266" extrusionOk="0">
                      <a:moveTo>
                        <a:pt x="0" y="40"/>
                      </a:moveTo>
                      <a:lnTo>
                        <a:pt x="160" y="266"/>
                      </a:lnTo>
                      <a:lnTo>
                        <a:pt x="230" y="251"/>
                      </a:lnTo>
                      <a:lnTo>
                        <a:pt x="223" y="17"/>
                      </a:lnTo>
                      <a:lnTo>
                        <a:pt x="166" y="0"/>
                      </a:lnTo>
                      <a:lnTo>
                        <a:pt x="179" y="197"/>
                      </a:lnTo>
                      <a:lnTo>
                        <a:pt x="71" y="4"/>
                      </a:lnTo>
                      <a:lnTo>
                        <a:pt x="0" y="40"/>
                      </a:lnTo>
                      <a:close/>
                    </a:path>
                  </a:pathLst>
                </a:custGeom>
                <a:solidFill>
                  <a:schemeClr val="accent2"/>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Comic Sans MS"/>
                    <a:ea typeface="Comic Sans MS"/>
                    <a:cs typeface="Comic Sans MS"/>
                    <a:sym typeface="Comic Sans MS"/>
                  </a:endParaRPr>
                </a:p>
              </p:txBody>
            </p:sp>
            <p:sp>
              <p:nvSpPr>
                <p:cNvPr id="67" name="Google Shape;67;p19"/>
                <p:cNvSpPr/>
                <p:nvPr/>
              </p:nvSpPr>
              <p:spPr>
                <a:xfrm>
                  <a:off x="1004" y="3562"/>
                  <a:ext cx="43" cy="117"/>
                </a:xfrm>
                <a:custGeom>
                  <a:avLst/>
                  <a:gdLst/>
                  <a:ahLst/>
                  <a:cxnLst/>
                  <a:rect l="l" t="t" r="r" b="b"/>
                  <a:pathLst>
                    <a:path w="87" h="234" extrusionOk="0">
                      <a:moveTo>
                        <a:pt x="0" y="19"/>
                      </a:moveTo>
                      <a:lnTo>
                        <a:pt x="36" y="93"/>
                      </a:lnTo>
                      <a:lnTo>
                        <a:pt x="44" y="154"/>
                      </a:lnTo>
                      <a:lnTo>
                        <a:pt x="27" y="234"/>
                      </a:lnTo>
                      <a:lnTo>
                        <a:pt x="80" y="220"/>
                      </a:lnTo>
                      <a:lnTo>
                        <a:pt x="87" y="116"/>
                      </a:lnTo>
                      <a:lnTo>
                        <a:pt x="46" y="0"/>
                      </a:lnTo>
                      <a:lnTo>
                        <a:pt x="0" y="19"/>
                      </a:lnTo>
                      <a:close/>
                    </a:path>
                  </a:pathLst>
                </a:custGeom>
                <a:solidFill>
                  <a:schemeClr val="accent2"/>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Comic Sans MS"/>
                    <a:ea typeface="Comic Sans MS"/>
                    <a:cs typeface="Comic Sans MS"/>
                    <a:sym typeface="Comic Sans MS"/>
                  </a:endParaRPr>
                </a:p>
              </p:txBody>
            </p:sp>
          </p:grpSp>
          <p:sp>
            <p:nvSpPr>
              <p:cNvPr id="68" name="Google Shape;68;p19"/>
              <p:cNvSpPr/>
              <p:nvPr/>
            </p:nvSpPr>
            <p:spPr>
              <a:xfrm>
                <a:off x="76" y="3732"/>
                <a:ext cx="595" cy="250"/>
              </a:xfrm>
              <a:custGeom>
                <a:avLst/>
                <a:gdLst/>
                <a:ahLst/>
                <a:cxnLst/>
                <a:rect l="l" t="t" r="r" b="b"/>
                <a:pathLst>
                  <a:path w="1190" h="500" extrusionOk="0">
                    <a:moveTo>
                      <a:pt x="100" y="0"/>
                    </a:moveTo>
                    <a:lnTo>
                      <a:pt x="1190" y="490"/>
                    </a:lnTo>
                    <a:lnTo>
                      <a:pt x="1076" y="500"/>
                    </a:lnTo>
                    <a:lnTo>
                      <a:pt x="0" y="27"/>
                    </a:lnTo>
                    <a:lnTo>
                      <a:pt x="100" y="0"/>
                    </a:lnTo>
                    <a:close/>
                  </a:path>
                </a:pathLst>
              </a:custGeom>
              <a:solidFill>
                <a:schemeClr val="accent2"/>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Comic Sans MS"/>
                  <a:ea typeface="Comic Sans MS"/>
                  <a:cs typeface="Comic Sans MS"/>
                  <a:sym typeface="Comic Sans MS"/>
                </a:endParaRPr>
              </a:p>
            </p:txBody>
          </p:sp>
          <p:sp>
            <p:nvSpPr>
              <p:cNvPr id="69" name="Google Shape;69;p19"/>
              <p:cNvSpPr/>
              <p:nvPr/>
            </p:nvSpPr>
            <p:spPr>
              <a:xfrm>
                <a:off x="260" y="3886"/>
                <a:ext cx="244" cy="148"/>
              </a:xfrm>
              <a:custGeom>
                <a:avLst/>
                <a:gdLst/>
                <a:ahLst/>
                <a:cxnLst/>
                <a:rect l="l" t="t" r="r" b="b"/>
                <a:pathLst>
                  <a:path w="489" h="296" extrusionOk="0">
                    <a:moveTo>
                      <a:pt x="14" y="34"/>
                    </a:moveTo>
                    <a:lnTo>
                      <a:pt x="160" y="66"/>
                    </a:lnTo>
                    <a:lnTo>
                      <a:pt x="324" y="137"/>
                    </a:lnTo>
                    <a:lnTo>
                      <a:pt x="440" y="243"/>
                    </a:lnTo>
                    <a:lnTo>
                      <a:pt x="326" y="230"/>
                    </a:lnTo>
                    <a:lnTo>
                      <a:pt x="139" y="146"/>
                    </a:lnTo>
                    <a:lnTo>
                      <a:pt x="50" y="80"/>
                    </a:lnTo>
                    <a:lnTo>
                      <a:pt x="107" y="163"/>
                    </a:lnTo>
                    <a:lnTo>
                      <a:pt x="272" y="270"/>
                    </a:lnTo>
                    <a:lnTo>
                      <a:pt x="466" y="296"/>
                    </a:lnTo>
                    <a:lnTo>
                      <a:pt x="489" y="224"/>
                    </a:lnTo>
                    <a:lnTo>
                      <a:pt x="394" y="120"/>
                    </a:lnTo>
                    <a:lnTo>
                      <a:pt x="170" y="17"/>
                    </a:lnTo>
                    <a:lnTo>
                      <a:pt x="0" y="0"/>
                    </a:lnTo>
                    <a:lnTo>
                      <a:pt x="14" y="34"/>
                    </a:lnTo>
                    <a:close/>
                  </a:path>
                </a:pathLst>
              </a:custGeom>
              <a:solidFill>
                <a:schemeClr val="accent2"/>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Comic Sans MS"/>
                  <a:ea typeface="Comic Sans MS"/>
                  <a:cs typeface="Comic Sans MS"/>
                  <a:sym typeface="Comic Sans MS"/>
                </a:endParaRPr>
              </a:p>
            </p:txBody>
          </p:sp>
          <p:sp>
            <p:nvSpPr>
              <p:cNvPr id="70" name="Google Shape;70;p19"/>
              <p:cNvSpPr/>
              <p:nvPr/>
            </p:nvSpPr>
            <p:spPr>
              <a:xfrm>
                <a:off x="565" y="3680"/>
                <a:ext cx="107" cy="238"/>
              </a:xfrm>
              <a:custGeom>
                <a:avLst/>
                <a:gdLst/>
                <a:ahLst/>
                <a:cxnLst/>
                <a:rect l="l" t="t" r="r" b="b"/>
                <a:pathLst>
                  <a:path w="213" h="478" extrusionOk="0">
                    <a:moveTo>
                      <a:pt x="24" y="0"/>
                    </a:moveTo>
                    <a:lnTo>
                      <a:pt x="91" y="25"/>
                    </a:lnTo>
                    <a:lnTo>
                      <a:pt x="80" y="192"/>
                    </a:lnTo>
                    <a:lnTo>
                      <a:pt x="106" y="327"/>
                    </a:lnTo>
                    <a:lnTo>
                      <a:pt x="213" y="451"/>
                    </a:lnTo>
                    <a:lnTo>
                      <a:pt x="97" y="478"/>
                    </a:lnTo>
                    <a:lnTo>
                      <a:pt x="30" y="344"/>
                    </a:lnTo>
                    <a:lnTo>
                      <a:pt x="0" y="57"/>
                    </a:lnTo>
                    <a:lnTo>
                      <a:pt x="24" y="0"/>
                    </a:lnTo>
                    <a:close/>
                  </a:path>
                </a:pathLst>
              </a:custGeom>
              <a:solidFill>
                <a:schemeClr val="accent2"/>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Comic Sans MS"/>
                  <a:ea typeface="Comic Sans MS"/>
                  <a:cs typeface="Comic Sans MS"/>
                  <a:sym typeface="Comic Sans MS"/>
                </a:endParaRPr>
              </a:p>
            </p:txBody>
          </p:sp>
          <p:grpSp>
            <p:nvGrpSpPr>
              <p:cNvPr id="71" name="Google Shape;71;p19"/>
              <p:cNvGrpSpPr/>
              <p:nvPr/>
            </p:nvGrpSpPr>
            <p:grpSpPr>
              <a:xfrm>
                <a:off x="5" y="3490"/>
                <a:ext cx="1124" cy="678"/>
                <a:chOff x="5" y="3490"/>
                <a:chExt cx="1124" cy="678"/>
              </a:xfrm>
            </p:grpSpPr>
            <p:sp>
              <p:nvSpPr>
                <p:cNvPr id="72" name="Google Shape;72;p19"/>
                <p:cNvSpPr/>
                <p:nvPr/>
              </p:nvSpPr>
              <p:spPr>
                <a:xfrm>
                  <a:off x="669" y="4048"/>
                  <a:ext cx="75" cy="87"/>
                </a:xfrm>
                <a:custGeom>
                  <a:avLst/>
                  <a:gdLst/>
                  <a:ahLst/>
                  <a:cxnLst/>
                  <a:rect l="l" t="t" r="r" b="b"/>
                  <a:pathLst>
                    <a:path w="150" h="173" extrusionOk="0">
                      <a:moveTo>
                        <a:pt x="110" y="0"/>
                      </a:moveTo>
                      <a:lnTo>
                        <a:pt x="40" y="66"/>
                      </a:lnTo>
                      <a:lnTo>
                        <a:pt x="0" y="173"/>
                      </a:lnTo>
                      <a:lnTo>
                        <a:pt x="80" y="160"/>
                      </a:lnTo>
                      <a:lnTo>
                        <a:pt x="103" y="84"/>
                      </a:lnTo>
                      <a:lnTo>
                        <a:pt x="150" y="27"/>
                      </a:lnTo>
                      <a:lnTo>
                        <a:pt x="110" y="0"/>
                      </a:lnTo>
                      <a:close/>
                    </a:path>
                  </a:pathLst>
                </a:custGeom>
                <a:solidFill>
                  <a:schemeClr val="accent2"/>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Comic Sans MS"/>
                    <a:ea typeface="Comic Sans MS"/>
                    <a:cs typeface="Comic Sans MS"/>
                    <a:sym typeface="Comic Sans MS"/>
                  </a:endParaRPr>
                </a:p>
              </p:txBody>
            </p:sp>
            <p:sp>
              <p:nvSpPr>
                <p:cNvPr id="73" name="Google Shape;73;p19"/>
                <p:cNvSpPr/>
                <p:nvPr/>
              </p:nvSpPr>
              <p:spPr>
                <a:xfrm>
                  <a:off x="5" y="3728"/>
                  <a:ext cx="842" cy="440"/>
                </a:xfrm>
                <a:custGeom>
                  <a:avLst/>
                  <a:gdLst/>
                  <a:ahLst/>
                  <a:cxnLst/>
                  <a:rect l="l" t="t" r="r" b="b"/>
                  <a:pathLst>
                    <a:path w="1684" h="880" extrusionOk="0">
                      <a:moveTo>
                        <a:pt x="156" y="0"/>
                      </a:moveTo>
                      <a:lnTo>
                        <a:pt x="63" y="52"/>
                      </a:lnTo>
                      <a:lnTo>
                        <a:pt x="0" y="208"/>
                      </a:lnTo>
                      <a:lnTo>
                        <a:pt x="67" y="358"/>
                      </a:lnTo>
                      <a:lnTo>
                        <a:pt x="1182" y="867"/>
                      </a:lnTo>
                      <a:lnTo>
                        <a:pt x="1422" y="835"/>
                      </a:lnTo>
                      <a:lnTo>
                        <a:pt x="1616" y="880"/>
                      </a:lnTo>
                      <a:lnTo>
                        <a:pt x="1684" y="808"/>
                      </a:lnTo>
                      <a:lnTo>
                        <a:pt x="1502" y="664"/>
                      </a:lnTo>
                      <a:lnTo>
                        <a:pt x="1428" y="512"/>
                      </a:lnTo>
                      <a:lnTo>
                        <a:pt x="1369" y="527"/>
                      </a:lnTo>
                      <a:lnTo>
                        <a:pt x="1439" y="664"/>
                      </a:lnTo>
                      <a:lnTo>
                        <a:pt x="1578" y="810"/>
                      </a:lnTo>
                      <a:lnTo>
                        <a:pt x="1413" y="787"/>
                      </a:lnTo>
                      <a:lnTo>
                        <a:pt x="1219" y="814"/>
                      </a:lnTo>
                      <a:lnTo>
                        <a:pt x="1255" y="650"/>
                      </a:lnTo>
                      <a:lnTo>
                        <a:pt x="1338" y="538"/>
                      </a:lnTo>
                      <a:lnTo>
                        <a:pt x="1241" y="552"/>
                      </a:lnTo>
                      <a:lnTo>
                        <a:pt x="1165" y="658"/>
                      </a:lnTo>
                      <a:lnTo>
                        <a:pt x="1139" y="791"/>
                      </a:lnTo>
                      <a:lnTo>
                        <a:pt x="107" y="310"/>
                      </a:lnTo>
                      <a:lnTo>
                        <a:pt x="80" y="215"/>
                      </a:lnTo>
                      <a:lnTo>
                        <a:pt x="103" y="95"/>
                      </a:lnTo>
                      <a:lnTo>
                        <a:pt x="217" y="0"/>
                      </a:lnTo>
                      <a:lnTo>
                        <a:pt x="156" y="0"/>
                      </a:lnTo>
                      <a:close/>
                    </a:path>
                  </a:pathLst>
                </a:custGeom>
                <a:solidFill>
                  <a:schemeClr val="accent2"/>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Comic Sans MS"/>
                    <a:ea typeface="Comic Sans MS"/>
                    <a:cs typeface="Comic Sans MS"/>
                    <a:sym typeface="Comic Sans MS"/>
                  </a:endParaRPr>
                </a:p>
              </p:txBody>
            </p:sp>
            <p:sp>
              <p:nvSpPr>
                <p:cNvPr id="74" name="Google Shape;74;p19"/>
                <p:cNvSpPr/>
                <p:nvPr/>
              </p:nvSpPr>
              <p:spPr>
                <a:xfrm>
                  <a:off x="106" y="3770"/>
                  <a:ext cx="80" cy="167"/>
                </a:xfrm>
                <a:custGeom>
                  <a:avLst/>
                  <a:gdLst/>
                  <a:ahLst/>
                  <a:cxnLst/>
                  <a:rect l="l" t="t" r="r" b="b"/>
                  <a:pathLst>
                    <a:path w="160" h="335" extrusionOk="0">
                      <a:moveTo>
                        <a:pt x="116" y="0"/>
                      </a:moveTo>
                      <a:lnTo>
                        <a:pt x="19" y="106"/>
                      </a:lnTo>
                      <a:lnTo>
                        <a:pt x="0" y="230"/>
                      </a:lnTo>
                      <a:lnTo>
                        <a:pt x="33" y="314"/>
                      </a:lnTo>
                      <a:lnTo>
                        <a:pt x="94" y="335"/>
                      </a:lnTo>
                      <a:lnTo>
                        <a:pt x="76" y="154"/>
                      </a:lnTo>
                      <a:lnTo>
                        <a:pt x="160" y="17"/>
                      </a:lnTo>
                      <a:lnTo>
                        <a:pt x="116" y="0"/>
                      </a:lnTo>
                      <a:close/>
                    </a:path>
                  </a:pathLst>
                </a:custGeom>
                <a:solidFill>
                  <a:schemeClr val="accent2"/>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Comic Sans MS"/>
                    <a:ea typeface="Comic Sans MS"/>
                    <a:cs typeface="Comic Sans MS"/>
                    <a:sym typeface="Comic Sans MS"/>
                  </a:endParaRPr>
                </a:p>
              </p:txBody>
            </p:sp>
            <p:sp>
              <p:nvSpPr>
                <p:cNvPr id="75" name="Google Shape;75;p19"/>
                <p:cNvSpPr/>
                <p:nvPr/>
              </p:nvSpPr>
              <p:spPr>
                <a:xfrm>
                  <a:off x="449" y="3490"/>
                  <a:ext cx="322" cy="594"/>
                </a:xfrm>
                <a:custGeom>
                  <a:avLst/>
                  <a:gdLst/>
                  <a:ahLst/>
                  <a:cxnLst/>
                  <a:rect l="l" t="t" r="r" b="b"/>
                  <a:pathLst>
                    <a:path w="642" h="1188" extrusionOk="0">
                      <a:moveTo>
                        <a:pt x="218" y="896"/>
                      </a:moveTo>
                      <a:lnTo>
                        <a:pt x="0" y="124"/>
                      </a:lnTo>
                      <a:lnTo>
                        <a:pt x="81" y="38"/>
                      </a:lnTo>
                      <a:lnTo>
                        <a:pt x="258" y="0"/>
                      </a:lnTo>
                      <a:lnTo>
                        <a:pt x="399" y="57"/>
                      </a:lnTo>
                      <a:lnTo>
                        <a:pt x="642" y="1188"/>
                      </a:lnTo>
                      <a:lnTo>
                        <a:pt x="555" y="1091"/>
                      </a:lnTo>
                      <a:lnTo>
                        <a:pt x="355" y="97"/>
                      </a:lnTo>
                      <a:lnTo>
                        <a:pt x="226" y="61"/>
                      </a:lnTo>
                      <a:lnTo>
                        <a:pt x="119" y="74"/>
                      </a:lnTo>
                      <a:lnTo>
                        <a:pt x="76" y="141"/>
                      </a:lnTo>
                      <a:lnTo>
                        <a:pt x="306" y="924"/>
                      </a:lnTo>
                      <a:lnTo>
                        <a:pt x="218" y="896"/>
                      </a:lnTo>
                      <a:close/>
                    </a:path>
                  </a:pathLst>
                </a:custGeom>
                <a:solidFill>
                  <a:schemeClr val="accent2"/>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Comic Sans MS"/>
                    <a:ea typeface="Comic Sans MS"/>
                    <a:cs typeface="Comic Sans MS"/>
                    <a:sym typeface="Comic Sans MS"/>
                  </a:endParaRPr>
                </a:p>
              </p:txBody>
            </p:sp>
            <p:sp>
              <p:nvSpPr>
                <p:cNvPr id="76" name="Google Shape;76;p19"/>
                <p:cNvSpPr/>
                <p:nvPr/>
              </p:nvSpPr>
              <p:spPr>
                <a:xfrm>
                  <a:off x="578" y="3650"/>
                  <a:ext cx="96" cy="252"/>
                </a:xfrm>
                <a:custGeom>
                  <a:avLst/>
                  <a:gdLst/>
                  <a:ahLst/>
                  <a:cxnLst/>
                  <a:rect l="l" t="t" r="r" b="b"/>
                  <a:pathLst>
                    <a:path w="192" h="504" extrusionOk="0">
                      <a:moveTo>
                        <a:pt x="0" y="27"/>
                      </a:moveTo>
                      <a:lnTo>
                        <a:pt x="76" y="194"/>
                      </a:lnTo>
                      <a:lnTo>
                        <a:pt x="113" y="318"/>
                      </a:lnTo>
                      <a:lnTo>
                        <a:pt x="116" y="504"/>
                      </a:lnTo>
                      <a:lnTo>
                        <a:pt x="192" y="504"/>
                      </a:lnTo>
                      <a:lnTo>
                        <a:pt x="187" y="360"/>
                      </a:lnTo>
                      <a:lnTo>
                        <a:pt x="162" y="208"/>
                      </a:lnTo>
                      <a:lnTo>
                        <a:pt x="99" y="59"/>
                      </a:lnTo>
                      <a:lnTo>
                        <a:pt x="63" y="0"/>
                      </a:lnTo>
                      <a:lnTo>
                        <a:pt x="0" y="27"/>
                      </a:lnTo>
                      <a:close/>
                    </a:path>
                  </a:pathLst>
                </a:custGeom>
                <a:solidFill>
                  <a:schemeClr val="accent2"/>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Comic Sans MS"/>
                    <a:ea typeface="Comic Sans MS"/>
                    <a:cs typeface="Comic Sans MS"/>
                    <a:sym typeface="Comic Sans MS"/>
                  </a:endParaRPr>
                </a:p>
              </p:txBody>
            </p:sp>
            <p:sp>
              <p:nvSpPr>
                <p:cNvPr id="77" name="Google Shape;77;p19"/>
                <p:cNvSpPr/>
                <p:nvPr/>
              </p:nvSpPr>
              <p:spPr>
                <a:xfrm>
                  <a:off x="328" y="3630"/>
                  <a:ext cx="195" cy="135"/>
                </a:xfrm>
                <a:custGeom>
                  <a:avLst/>
                  <a:gdLst/>
                  <a:ahLst/>
                  <a:cxnLst/>
                  <a:rect l="l" t="t" r="r" b="b"/>
                  <a:pathLst>
                    <a:path w="390" h="269" extrusionOk="0">
                      <a:moveTo>
                        <a:pt x="297" y="0"/>
                      </a:moveTo>
                      <a:lnTo>
                        <a:pt x="257" y="17"/>
                      </a:lnTo>
                      <a:lnTo>
                        <a:pt x="253" y="66"/>
                      </a:lnTo>
                      <a:lnTo>
                        <a:pt x="0" y="169"/>
                      </a:lnTo>
                      <a:lnTo>
                        <a:pt x="0" y="222"/>
                      </a:lnTo>
                      <a:lnTo>
                        <a:pt x="284" y="226"/>
                      </a:lnTo>
                      <a:lnTo>
                        <a:pt x="320" y="269"/>
                      </a:lnTo>
                      <a:lnTo>
                        <a:pt x="390" y="266"/>
                      </a:lnTo>
                      <a:lnTo>
                        <a:pt x="383" y="190"/>
                      </a:lnTo>
                      <a:lnTo>
                        <a:pt x="116" y="176"/>
                      </a:lnTo>
                      <a:lnTo>
                        <a:pt x="333" y="89"/>
                      </a:lnTo>
                      <a:lnTo>
                        <a:pt x="297" y="0"/>
                      </a:lnTo>
                      <a:close/>
                    </a:path>
                  </a:pathLst>
                </a:custGeom>
                <a:solidFill>
                  <a:schemeClr val="accent2"/>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Comic Sans MS"/>
                    <a:ea typeface="Comic Sans MS"/>
                    <a:cs typeface="Comic Sans MS"/>
                    <a:sym typeface="Comic Sans MS"/>
                  </a:endParaRPr>
                </a:p>
              </p:txBody>
            </p:sp>
            <p:sp>
              <p:nvSpPr>
                <p:cNvPr id="78" name="Google Shape;78;p19"/>
                <p:cNvSpPr/>
                <p:nvPr/>
              </p:nvSpPr>
              <p:spPr>
                <a:xfrm>
                  <a:off x="658" y="3538"/>
                  <a:ext cx="471" cy="212"/>
                </a:xfrm>
                <a:custGeom>
                  <a:avLst/>
                  <a:gdLst/>
                  <a:ahLst/>
                  <a:cxnLst/>
                  <a:rect l="l" t="t" r="r" b="b"/>
                  <a:pathLst>
                    <a:path w="941" h="424" extrusionOk="0">
                      <a:moveTo>
                        <a:pt x="0" y="131"/>
                      </a:moveTo>
                      <a:lnTo>
                        <a:pt x="863" y="0"/>
                      </a:lnTo>
                      <a:lnTo>
                        <a:pt x="926" y="78"/>
                      </a:lnTo>
                      <a:lnTo>
                        <a:pt x="941" y="181"/>
                      </a:lnTo>
                      <a:lnTo>
                        <a:pt x="903" y="282"/>
                      </a:lnTo>
                      <a:lnTo>
                        <a:pt x="57" y="424"/>
                      </a:lnTo>
                      <a:lnTo>
                        <a:pt x="53" y="384"/>
                      </a:lnTo>
                      <a:lnTo>
                        <a:pt x="863" y="242"/>
                      </a:lnTo>
                      <a:lnTo>
                        <a:pt x="893" y="145"/>
                      </a:lnTo>
                      <a:lnTo>
                        <a:pt x="840" y="57"/>
                      </a:lnTo>
                      <a:lnTo>
                        <a:pt x="0" y="185"/>
                      </a:lnTo>
                      <a:lnTo>
                        <a:pt x="0" y="131"/>
                      </a:lnTo>
                      <a:close/>
                    </a:path>
                  </a:pathLst>
                </a:custGeom>
                <a:solidFill>
                  <a:schemeClr val="accent2"/>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Comic Sans MS"/>
                    <a:ea typeface="Comic Sans MS"/>
                    <a:cs typeface="Comic Sans MS"/>
                    <a:sym typeface="Comic Sans MS"/>
                  </a:endParaRPr>
                </a:p>
              </p:txBody>
            </p:sp>
            <p:sp>
              <p:nvSpPr>
                <p:cNvPr id="79" name="Google Shape;79;p19"/>
                <p:cNvSpPr/>
                <p:nvPr/>
              </p:nvSpPr>
              <p:spPr>
                <a:xfrm>
                  <a:off x="717" y="3606"/>
                  <a:ext cx="245" cy="86"/>
                </a:xfrm>
                <a:custGeom>
                  <a:avLst/>
                  <a:gdLst/>
                  <a:ahLst/>
                  <a:cxnLst/>
                  <a:rect l="l" t="t" r="r" b="b"/>
                  <a:pathLst>
                    <a:path w="488" h="173" extrusionOk="0">
                      <a:moveTo>
                        <a:pt x="0" y="126"/>
                      </a:moveTo>
                      <a:lnTo>
                        <a:pt x="66" y="173"/>
                      </a:lnTo>
                      <a:lnTo>
                        <a:pt x="222" y="166"/>
                      </a:lnTo>
                      <a:lnTo>
                        <a:pt x="418" y="116"/>
                      </a:lnTo>
                      <a:lnTo>
                        <a:pt x="488" y="42"/>
                      </a:lnTo>
                      <a:lnTo>
                        <a:pt x="443" y="2"/>
                      </a:lnTo>
                      <a:lnTo>
                        <a:pt x="253" y="0"/>
                      </a:lnTo>
                      <a:lnTo>
                        <a:pt x="110" y="12"/>
                      </a:lnTo>
                      <a:lnTo>
                        <a:pt x="15" y="76"/>
                      </a:lnTo>
                      <a:lnTo>
                        <a:pt x="112" y="95"/>
                      </a:lnTo>
                      <a:lnTo>
                        <a:pt x="275" y="53"/>
                      </a:lnTo>
                      <a:lnTo>
                        <a:pt x="416" y="53"/>
                      </a:lnTo>
                      <a:lnTo>
                        <a:pt x="268" y="110"/>
                      </a:lnTo>
                      <a:lnTo>
                        <a:pt x="142" y="126"/>
                      </a:lnTo>
                      <a:lnTo>
                        <a:pt x="0" y="126"/>
                      </a:lnTo>
                      <a:close/>
                    </a:path>
                  </a:pathLst>
                </a:custGeom>
                <a:solidFill>
                  <a:schemeClr val="accent2"/>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Comic Sans MS"/>
                    <a:ea typeface="Comic Sans MS"/>
                    <a:cs typeface="Comic Sans MS"/>
                    <a:sym typeface="Comic Sans MS"/>
                  </a:endParaRPr>
                </a:p>
              </p:txBody>
            </p:sp>
          </p:grpSp>
        </p:grpSp>
      </p:grpSp>
      <p:grpSp>
        <p:nvGrpSpPr>
          <p:cNvPr id="80" name="Google Shape;80;p19"/>
          <p:cNvGrpSpPr/>
          <p:nvPr/>
        </p:nvGrpSpPr>
        <p:grpSpPr>
          <a:xfrm>
            <a:off x="8680450" y="2116137"/>
            <a:ext cx="385762" cy="4308475"/>
            <a:chOff x="5468" y="1333"/>
            <a:chExt cx="243" cy="2714"/>
          </a:xfrm>
        </p:grpSpPr>
        <p:sp>
          <p:nvSpPr>
            <p:cNvPr id="81" name="Google Shape;81;p19"/>
            <p:cNvSpPr/>
            <p:nvPr/>
          </p:nvSpPr>
          <p:spPr>
            <a:xfrm flipH="1">
              <a:off x="5468" y="2620"/>
              <a:ext cx="205" cy="1427"/>
            </a:xfrm>
            <a:custGeom>
              <a:avLst/>
              <a:gdLst/>
              <a:ahLst/>
              <a:cxnLst/>
              <a:rect l="l" t="t" r="r" b="b"/>
              <a:pathLst>
                <a:path w="772" h="3266" extrusionOk="0">
                  <a:moveTo>
                    <a:pt x="692" y="3156"/>
                  </a:moveTo>
                  <a:lnTo>
                    <a:pt x="380" y="2945"/>
                  </a:lnTo>
                  <a:lnTo>
                    <a:pt x="319" y="2783"/>
                  </a:lnTo>
                  <a:lnTo>
                    <a:pt x="371" y="2542"/>
                  </a:lnTo>
                  <a:lnTo>
                    <a:pt x="591" y="2251"/>
                  </a:lnTo>
                  <a:lnTo>
                    <a:pt x="641" y="2070"/>
                  </a:lnTo>
                  <a:lnTo>
                    <a:pt x="591" y="1948"/>
                  </a:lnTo>
                  <a:lnTo>
                    <a:pt x="401" y="1859"/>
                  </a:lnTo>
                  <a:lnTo>
                    <a:pt x="361" y="1747"/>
                  </a:lnTo>
                  <a:lnTo>
                    <a:pt x="430" y="1587"/>
                  </a:lnTo>
                  <a:lnTo>
                    <a:pt x="741" y="1156"/>
                  </a:lnTo>
                  <a:lnTo>
                    <a:pt x="772" y="945"/>
                  </a:lnTo>
                  <a:lnTo>
                    <a:pt x="692" y="713"/>
                  </a:lnTo>
                  <a:lnTo>
                    <a:pt x="430" y="603"/>
                  </a:lnTo>
                  <a:lnTo>
                    <a:pt x="200" y="422"/>
                  </a:lnTo>
                  <a:lnTo>
                    <a:pt x="0" y="0"/>
                  </a:lnTo>
                  <a:lnTo>
                    <a:pt x="29" y="382"/>
                  </a:lnTo>
                  <a:lnTo>
                    <a:pt x="179" y="612"/>
                  </a:lnTo>
                  <a:lnTo>
                    <a:pt x="380" y="753"/>
                  </a:lnTo>
                  <a:lnTo>
                    <a:pt x="601" y="833"/>
                  </a:lnTo>
                  <a:lnTo>
                    <a:pt x="612" y="1044"/>
                  </a:lnTo>
                  <a:lnTo>
                    <a:pt x="500" y="1266"/>
                  </a:lnTo>
                  <a:lnTo>
                    <a:pt x="240" y="1658"/>
                  </a:lnTo>
                  <a:lnTo>
                    <a:pt x="230" y="1909"/>
                  </a:lnTo>
                  <a:lnTo>
                    <a:pt x="471" y="2049"/>
                  </a:lnTo>
                  <a:lnTo>
                    <a:pt x="460" y="2180"/>
                  </a:lnTo>
                  <a:lnTo>
                    <a:pt x="249" y="2452"/>
                  </a:lnTo>
                  <a:lnTo>
                    <a:pt x="160" y="2713"/>
                  </a:lnTo>
                  <a:lnTo>
                    <a:pt x="240" y="2994"/>
                  </a:lnTo>
                  <a:lnTo>
                    <a:pt x="430" y="3144"/>
                  </a:lnTo>
                  <a:lnTo>
                    <a:pt x="671" y="3266"/>
                  </a:lnTo>
                  <a:lnTo>
                    <a:pt x="692" y="3156"/>
                  </a:lnTo>
                  <a:close/>
                </a:path>
              </a:pathLst>
            </a:custGeom>
            <a:solidFill>
              <a:schemeClr val="folHlink"/>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Comic Sans MS"/>
                <a:ea typeface="Comic Sans MS"/>
                <a:cs typeface="Comic Sans MS"/>
                <a:sym typeface="Comic Sans MS"/>
              </a:endParaRPr>
            </a:p>
          </p:txBody>
        </p:sp>
        <p:sp>
          <p:nvSpPr>
            <p:cNvPr id="82" name="Google Shape;82;p19"/>
            <p:cNvSpPr/>
            <p:nvPr/>
          </p:nvSpPr>
          <p:spPr>
            <a:xfrm flipH="1">
              <a:off x="5506" y="1333"/>
              <a:ext cx="205" cy="1633"/>
            </a:xfrm>
            <a:custGeom>
              <a:avLst/>
              <a:gdLst/>
              <a:ahLst/>
              <a:cxnLst/>
              <a:rect l="l" t="t" r="r" b="b"/>
              <a:pathLst>
                <a:path w="772" h="3266" extrusionOk="0">
                  <a:moveTo>
                    <a:pt x="692" y="3156"/>
                  </a:moveTo>
                  <a:lnTo>
                    <a:pt x="380" y="2945"/>
                  </a:lnTo>
                  <a:lnTo>
                    <a:pt x="319" y="2783"/>
                  </a:lnTo>
                  <a:lnTo>
                    <a:pt x="371" y="2542"/>
                  </a:lnTo>
                  <a:lnTo>
                    <a:pt x="591" y="2251"/>
                  </a:lnTo>
                  <a:lnTo>
                    <a:pt x="641" y="2070"/>
                  </a:lnTo>
                  <a:lnTo>
                    <a:pt x="591" y="1948"/>
                  </a:lnTo>
                  <a:lnTo>
                    <a:pt x="401" y="1859"/>
                  </a:lnTo>
                  <a:lnTo>
                    <a:pt x="361" y="1747"/>
                  </a:lnTo>
                  <a:lnTo>
                    <a:pt x="430" y="1587"/>
                  </a:lnTo>
                  <a:lnTo>
                    <a:pt x="741" y="1156"/>
                  </a:lnTo>
                  <a:lnTo>
                    <a:pt x="772" y="945"/>
                  </a:lnTo>
                  <a:lnTo>
                    <a:pt x="692" y="713"/>
                  </a:lnTo>
                  <a:lnTo>
                    <a:pt x="430" y="603"/>
                  </a:lnTo>
                  <a:lnTo>
                    <a:pt x="200" y="422"/>
                  </a:lnTo>
                  <a:lnTo>
                    <a:pt x="0" y="0"/>
                  </a:lnTo>
                  <a:lnTo>
                    <a:pt x="29" y="382"/>
                  </a:lnTo>
                  <a:lnTo>
                    <a:pt x="179" y="612"/>
                  </a:lnTo>
                  <a:lnTo>
                    <a:pt x="380" y="753"/>
                  </a:lnTo>
                  <a:lnTo>
                    <a:pt x="601" y="833"/>
                  </a:lnTo>
                  <a:lnTo>
                    <a:pt x="612" y="1044"/>
                  </a:lnTo>
                  <a:lnTo>
                    <a:pt x="500" y="1266"/>
                  </a:lnTo>
                  <a:lnTo>
                    <a:pt x="240" y="1658"/>
                  </a:lnTo>
                  <a:lnTo>
                    <a:pt x="230" y="1909"/>
                  </a:lnTo>
                  <a:lnTo>
                    <a:pt x="471" y="2049"/>
                  </a:lnTo>
                  <a:lnTo>
                    <a:pt x="460" y="2180"/>
                  </a:lnTo>
                  <a:lnTo>
                    <a:pt x="249" y="2452"/>
                  </a:lnTo>
                  <a:lnTo>
                    <a:pt x="160" y="2713"/>
                  </a:lnTo>
                  <a:lnTo>
                    <a:pt x="240" y="2994"/>
                  </a:lnTo>
                  <a:lnTo>
                    <a:pt x="430" y="3144"/>
                  </a:lnTo>
                  <a:lnTo>
                    <a:pt x="671" y="3266"/>
                  </a:lnTo>
                  <a:lnTo>
                    <a:pt x="692" y="3156"/>
                  </a:lnTo>
                  <a:close/>
                </a:path>
              </a:pathLst>
            </a:custGeom>
            <a:solidFill>
              <a:schemeClr val="folHlink"/>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Comic Sans MS"/>
                <a:ea typeface="Comic Sans MS"/>
                <a:cs typeface="Comic Sans MS"/>
                <a:sym typeface="Comic Sans MS"/>
              </a:endParaRPr>
            </a:p>
          </p:txBody>
        </p:sp>
      </p:grpSp>
      <p:grpSp>
        <p:nvGrpSpPr>
          <p:cNvPr id="83" name="Google Shape;83;p19"/>
          <p:cNvGrpSpPr/>
          <p:nvPr/>
        </p:nvGrpSpPr>
        <p:grpSpPr>
          <a:xfrm>
            <a:off x="7171101" y="-85888"/>
            <a:ext cx="2428148" cy="2245051"/>
            <a:chOff x="4517" y="-54"/>
            <a:chExt cx="1530" cy="1414"/>
          </a:xfrm>
        </p:grpSpPr>
        <p:grpSp>
          <p:nvGrpSpPr>
            <p:cNvPr id="84" name="Google Shape;84;p19"/>
            <p:cNvGrpSpPr/>
            <p:nvPr/>
          </p:nvGrpSpPr>
          <p:grpSpPr>
            <a:xfrm>
              <a:off x="4517" y="-54"/>
              <a:ext cx="1530" cy="1414"/>
              <a:chOff x="4517" y="-54"/>
              <a:chExt cx="1530" cy="1414"/>
            </a:xfrm>
          </p:grpSpPr>
          <p:sp>
            <p:nvSpPr>
              <p:cNvPr id="85" name="Google Shape;85;p19"/>
              <p:cNvSpPr/>
              <p:nvPr/>
            </p:nvSpPr>
            <p:spPr>
              <a:xfrm rot="-3180000">
                <a:off x="5430" y="1086"/>
                <a:ext cx="62" cy="288"/>
              </a:xfrm>
              <a:custGeom>
                <a:avLst/>
                <a:gdLst/>
                <a:ahLst/>
                <a:cxnLst/>
                <a:rect l="l" t="t" r="r" b="b"/>
                <a:pathLst>
                  <a:path w="245" h="806" extrusionOk="0">
                    <a:moveTo>
                      <a:pt x="123" y="9"/>
                    </a:moveTo>
                    <a:lnTo>
                      <a:pt x="131" y="342"/>
                    </a:lnTo>
                    <a:lnTo>
                      <a:pt x="0" y="806"/>
                    </a:lnTo>
                    <a:lnTo>
                      <a:pt x="79" y="789"/>
                    </a:lnTo>
                    <a:lnTo>
                      <a:pt x="218" y="376"/>
                    </a:lnTo>
                    <a:lnTo>
                      <a:pt x="245" y="0"/>
                    </a:lnTo>
                    <a:lnTo>
                      <a:pt x="123" y="9"/>
                    </a:lnTo>
                    <a:close/>
                  </a:path>
                </a:pathLst>
              </a:custGeom>
              <a:solidFill>
                <a:schemeClr val="accent2"/>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Comic Sans MS"/>
                  <a:ea typeface="Comic Sans MS"/>
                  <a:cs typeface="Comic Sans MS"/>
                  <a:sym typeface="Comic Sans MS"/>
                </a:endParaRPr>
              </a:p>
            </p:txBody>
          </p:sp>
          <p:grpSp>
            <p:nvGrpSpPr>
              <p:cNvPr id="86" name="Google Shape;86;p19"/>
              <p:cNvGrpSpPr/>
              <p:nvPr/>
            </p:nvGrpSpPr>
            <p:grpSpPr>
              <a:xfrm>
                <a:off x="4517" y="-54"/>
                <a:ext cx="1530" cy="1414"/>
                <a:chOff x="4517" y="-54"/>
                <a:chExt cx="1530" cy="1414"/>
              </a:xfrm>
            </p:grpSpPr>
            <p:sp>
              <p:nvSpPr>
                <p:cNvPr id="87" name="Google Shape;87;p19"/>
                <p:cNvSpPr/>
                <p:nvPr/>
              </p:nvSpPr>
              <p:spPr>
                <a:xfrm rot="-3180000">
                  <a:off x="4966" y="71"/>
                  <a:ext cx="153" cy="125"/>
                </a:xfrm>
                <a:custGeom>
                  <a:avLst/>
                  <a:gdLst/>
                  <a:ahLst/>
                  <a:cxnLst/>
                  <a:rect l="l" t="t" r="r" b="b"/>
                  <a:pathLst>
                    <a:path w="604" h="349" extrusionOk="0">
                      <a:moveTo>
                        <a:pt x="0" y="0"/>
                      </a:moveTo>
                      <a:lnTo>
                        <a:pt x="298" y="184"/>
                      </a:lnTo>
                      <a:lnTo>
                        <a:pt x="500" y="349"/>
                      </a:lnTo>
                      <a:lnTo>
                        <a:pt x="604" y="140"/>
                      </a:lnTo>
                      <a:lnTo>
                        <a:pt x="359" y="9"/>
                      </a:lnTo>
                      <a:lnTo>
                        <a:pt x="464" y="184"/>
                      </a:lnTo>
                      <a:lnTo>
                        <a:pt x="131" y="17"/>
                      </a:lnTo>
                      <a:lnTo>
                        <a:pt x="0" y="0"/>
                      </a:lnTo>
                      <a:close/>
                    </a:path>
                  </a:pathLst>
                </a:custGeom>
                <a:solidFill>
                  <a:schemeClr val="accent2"/>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Comic Sans MS"/>
                    <a:ea typeface="Comic Sans MS"/>
                    <a:cs typeface="Comic Sans MS"/>
                    <a:sym typeface="Comic Sans MS"/>
                  </a:endParaRPr>
                </a:p>
              </p:txBody>
            </p:sp>
            <p:sp>
              <p:nvSpPr>
                <p:cNvPr id="88" name="Google Shape;88;p19"/>
                <p:cNvSpPr/>
                <p:nvPr/>
              </p:nvSpPr>
              <p:spPr>
                <a:xfrm rot="-3180000">
                  <a:off x="5049" y="330"/>
                  <a:ext cx="269" cy="438"/>
                </a:xfrm>
                <a:custGeom>
                  <a:avLst/>
                  <a:gdLst/>
                  <a:ahLst/>
                  <a:cxnLst/>
                  <a:rect l="l" t="t" r="r" b="b"/>
                  <a:pathLst>
                    <a:path w="1064" h="1230" extrusionOk="0">
                      <a:moveTo>
                        <a:pt x="741" y="129"/>
                      </a:moveTo>
                      <a:lnTo>
                        <a:pt x="485" y="352"/>
                      </a:lnTo>
                      <a:lnTo>
                        <a:pt x="163" y="762"/>
                      </a:lnTo>
                      <a:lnTo>
                        <a:pt x="0" y="1101"/>
                      </a:lnTo>
                      <a:lnTo>
                        <a:pt x="59" y="1230"/>
                      </a:lnTo>
                      <a:lnTo>
                        <a:pt x="262" y="1201"/>
                      </a:lnTo>
                      <a:lnTo>
                        <a:pt x="578" y="914"/>
                      </a:lnTo>
                      <a:lnTo>
                        <a:pt x="876" y="534"/>
                      </a:lnTo>
                      <a:lnTo>
                        <a:pt x="1034" y="270"/>
                      </a:lnTo>
                      <a:lnTo>
                        <a:pt x="1064" y="84"/>
                      </a:lnTo>
                      <a:lnTo>
                        <a:pt x="977" y="0"/>
                      </a:lnTo>
                      <a:lnTo>
                        <a:pt x="836" y="65"/>
                      </a:lnTo>
                      <a:lnTo>
                        <a:pt x="969" y="107"/>
                      </a:lnTo>
                      <a:lnTo>
                        <a:pt x="876" y="352"/>
                      </a:lnTo>
                      <a:lnTo>
                        <a:pt x="690" y="656"/>
                      </a:lnTo>
                      <a:lnTo>
                        <a:pt x="350" y="1008"/>
                      </a:lnTo>
                      <a:lnTo>
                        <a:pt x="116" y="1114"/>
                      </a:lnTo>
                      <a:lnTo>
                        <a:pt x="135" y="943"/>
                      </a:lnTo>
                      <a:lnTo>
                        <a:pt x="437" y="504"/>
                      </a:lnTo>
                      <a:lnTo>
                        <a:pt x="831" y="118"/>
                      </a:lnTo>
                      <a:lnTo>
                        <a:pt x="741" y="129"/>
                      </a:lnTo>
                      <a:close/>
                    </a:path>
                  </a:pathLst>
                </a:custGeom>
                <a:solidFill>
                  <a:schemeClr val="accent2"/>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Comic Sans MS"/>
                    <a:ea typeface="Comic Sans MS"/>
                    <a:cs typeface="Comic Sans MS"/>
                    <a:sym typeface="Comic Sans MS"/>
                  </a:endParaRPr>
                </a:p>
              </p:txBody>
            </p:sp>
            <p:sp>
              <p:nvSpPr>
                <p:cNvPr id="89" name="Google Shape;89;p19"/>
                <p:cNvSpPr/>
                <p:nvPr/>
              </p:nvSpPr>
              <p:spPr>
                <a:xfrm rot="-3180000">
                  <a:off x="4859" y="180"/>
                  <a:ext cx="505" cy="898"/>
                </a:xfrm>
                <a:custGeom>
                  <a:avLst/>
                  <a:gdLst/>
                  <a:ahLst/>
                  <a:cxnLst/>
                  <a:rect l="l" t="t" r="r" b="b"/>
                  <a:pathLst>
                    <a:path w="2002" h="2521" extrusionOk="0">
                      <a:moveTo>
                        <a:pt x="1941" y="0"/>
                      </a:moveTo>
                      <a:lnTo>
                        <a:pt x="0" y="2521"/>
                      </a:lnTo>
                      <a:lnTo>
                        <a:pt x="192" y="2450"/>
                      </a:lnTo>
                      <a:lnTo>
                        <a:pt x="2002" y="61"/>
                      </a:lnTo>
                      <a:lnTo>
                        <a:pt x="1941" y="0"/>
                      </a:lnTo>
                      <a:close/>
                    </a:path>
                  </a:pathLst>
                </a:custGeom>
                <a:solidFill>
                  <a:schemeClr val="accent2"/>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Comic Sans MS"/>
                    <a:ea typeface="Comic Sans MS"/>
                    <a:cs typeface="Comic Sans MS"/>
                    <a:sym typeface="Comic Sans MS"/>
                  </a:endParaRPr>
                </a:p>
              </p:txBody>
            </p:sp>
            <p:sp>
              <p:nvSpPr>
                <p:cNvPr id="90" name="Google Shape;90;p19"/>
                <p:cNvSpPr/>
                <p:nvPr/>
              </p:nvSpPr>
              <p:spPr>
                <a:xfrm rot="-3180000">
                  <a:off x="4903" y="-19"/>
                  <a:ext cx="758" cy="1344"/>
                </a:xfrm>
                <a:custGeom>
                  <a:avLst/>
                  <a:gdLst/>
                  <a:ahLst/>
                  <a:cxnLst/>
                  <a:rect l="l" t="t" r="r" b="b"/>
                  <a:pathLst>
                    <a:path w="3007" h="3771" extrusionOk="0">
                      <a:moveTo>
                        <a:pt x="95" y="2844"/>
                      </a:moveTo>
                      <a:lnTo>
                        <a:pt x="394" y="2834"/>
                      </a:lnTo>
                      <a:lnTo>
                        <a:pt x="821" y="3009"/>
                      </a:lnTo>
                      <a:lnTo>
                        <a:pt x="681" y="2817"/>
                      </a:lnTo>
                      <a:lnTo>
                        <a:pt x="367" y="2703"/>
                      </a:lnTo>
                      <a:lnTo>
                        <a:pt x="637" y="2720"/>
                      </a:lnTo>
                      <a:lnTo>
                        <a:pt x="979" y="2870"/>
                      </a:lnTo>
                      <a:lnTo>
                        <a:pt x="2859" y="420"/>
                      </a:lnTo>
                      <a:lnTo>
                        <a:pt x="2578" y="148"/>
                      </a:lnTo>
                      <a:lnTo>
                        <a:pt x="2308" y="0"/>
                      </a:lnTo>
                      <a:lnTo>
                        <a:pt x="2692" y="78"/>
                      </a:lnTo>
                      <a:lnTo>
                        <a:pt x="3007" y="428"/>
                      </a:lnTo>
                      <a:lnTo>
                        <a:pt x="831" y="3273"/>
                      </a:lnTo>
                      <a:lnTo>
                        <a:pt x="481" y="3412"/>
                      </a:lnTo>
                      <a:lnTo>
                        <a:pt x="105" y="3771"/>
                      </a:lnTo>
                      <a:lnTo>
                        <a:pt x="0" y="3667"/>
                      </a:lnTo>
                      <a:lnTo>
                        <a:pt x="131" y="3631"/>
                      </a:lnTo>
                      <a:lnTo>
                        <a:pt x="376" y="3385"/>
                      </a:lnTo>
                      <a:lnTo>
                        <a:pt x="165" y="3273"/>
                      </a:lnTo>
                      <a:lnTo>
                        <a:pt x="165" y="3176"/>
                      </a:lnTo>
                      <a:lnTo>
                        <a:pt x="411" y="3298"/>
                      </a:lnTo>
                      <a:lnTo>
                        <a:pt x="411" y="3186"/>
                      </a:lnTo>
                      <a:lnTo>
                        <a:pt x="603" y="3220"/>
                      </a:lnTo>
                      <a:lnTo>
                        <a:pt x="428" y="3079"/>
                      </a:lnTo>
                      <a:lnTo>
                        <a:pt x="629" y="3062"/>
                      </a:lnTo>
                      <a:lnTo>
                        <a:pt x="95" y="2844"/>
                      </a:lnTo>
                      <a:close/>
                    </a:path>
                  </a:pathLst>
                </a:custGeom>
                <a:solidFill>
                  <a:schemeClr val="accent2"/>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Comic Sans MS"/>
                    <a:ea typeface="Comic Sans MS"/>
                    <a:cs typeface="Comic Sans MS"/>
                    <a:sym typeface="Comic Sans MS"/>
                  </a:endParaRPr>
                </a:p>
              </p:txBody>
            </p:sp>
            <p:sp>
              <p:nvSpPr>
                <p:cNvPr id="91" name="Google Shape;91;p19"/>
                <p:cNvSpPr/>
                <p:nvPr/>
              </p:nvSpPr>
              <p:spPr>
                <a:xfrm rot="-3180000">
                  <a:off x="5298" y="895"/>
                  <a:ext cx="169" cy="122"/>
                </a:xfrm>
                <a:custGeom>
                  <a:avLst/>
                  <a:gdLst/>
                  <a:ahLst/>
                  <a:cxnLst/>
                  <a:rect l="l" t="t" r="r" b="b"/>
                  <a:pathLst>
                    <a:path w="673" h="342" extrusionOk="0">
                      <a:moveTo>
                        <a:pt x="0" y="80"/>
                      </a:moveTo>
                      <a:lnTo>
                        <a:pt x="255" y="106"/>
                      </a:lnTo>
                      <a:lnTo>
                        <a:pt x="639" y="342"/>
                      </a:lnTo>
                      <a:lnTo>
                        <a:pt x="673" y="289"/>
                      </a:lnTo>
                      <a:lnTo>
                        <a:pt x="447" y="114"/>
                      </a:lnTo>
                      <a:lnTo>
                        <a:pt x="26" y="0"/>
                      </a:lnTo>
                      <a:lnTo>
                        <a:pt x="0" y="80"/>
                      </a:lnTo>
                      <a:close/>
                    </a:path>
                  </a:pathLst>
                </a:custGeom>
                <a:solidFill>
                  <a:schemeClr val="accent2"/>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Comic Sans MS"/>
                    <a:ea typeface="Comic Sans MS"/>
                    <a:cs typeface="Comic Sans MS"/>
                    <a:sym typeface="Comic Sans MS"/>
                  </a:endParaRPr>
                </a:p>
              </p:txBody>
            </p:sp>
            <p:sp>
              <p:nvSpPr>
                <p:cNvPr id="92" name="Google Shape;92;p19"/>
                <p:cNvSpPr/>
                <p:nvPr/>
              </p:nvSpPr>
              <p:spPr>
                <a:xfrm rot="-3180000">
                  <a:off x="5253" y="804"/>
                  <a:ext cx="181" cy="144"/>
                </a:xfrm>
                <a:custGeom>
                  <a:avLst/>
                  <a:gdLst/>
                  <a:ahLst/>
                  <a:cxnLst/>
                  <a:rect l="l" t="t" r="r" b="b"/>
                  <a:pathLst>
                    <a:path w="716" h="403" extrusionOk="0">
                      <a:moveTo>
                        <a:pt x="0" y="78"/>
                      </a:moveTo>
                      <a:lnTo>
                        <a:pt x="340" y="148"/>
                      </a:lnTo>
                      <a:lnTo>
                        <a:pt x="638" y="403"/>
                      </a:lnTo>
                      <a:lnTo>
                        <a:pt x="716" y="296"/>
                      </a:lnTo>
                      <a:lnTo>
                        <a:pt x="420" y="114"/>
                      </a:lnTo>
                      <a:lnTo>
                        <a:pt x="70" y="0"/>
                      </a:lnTo>
                      <a:lnTo>
                        <a:pt x="0" y="78"/>
                      </a:lnTo>
                      <a:close/>
                    </a:path>
                  </a:pathLst>
                </a:custGeom>
                <a:solidFill>
                  <a:schemeClr val="accent2"/>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Comic Sans MS"/>
                    <a:ea typeface="Comic Sans MS"/>
                    <a:cs typeface="Comic Sans MS"/>
                    <a:sym typeface="Comic Sans MS"/>
                  </a:endParaRPr>
                </a:p>
              </p:txBody>
            </p:sp>
            <p:sp>
              <p:nvSpPr>
                <p:cNvPr id="93" name="Google Shape;93;p19"/>
                <p:cNvSpPr/>
                <p:nvPr/>
              </p:nvSpPr>
              <p:spPr>
                <a:xfrm rot="-3180000">
                  <a:off x="4985" y="210"/>
                  <a:ext cx="181" cy="147"/>
                </a:xfrm>
                <a:custGeom>
                  <a:avLst/>
                  <a:gdLst/>
                  <a:ahLst/>
                  <a:cxnLst/>
                  <a:rect l="l" t="t" r="r" b="b"/>
                  <a:pathLst>
                    <a:path w="717" h="411" extrusionOk="0">
                      <a:moveTo>
                        <a:pt x="0" y="78"/>
                      </a:moveTo>
                      <a:lnTo>
                        <a:pt x="316" y="139"/>
                      </a:lnTo>
                      <a:lnTo>
                        <a:pt x="649" y="411"/>
                      </a:lnTo>
                      <a:lnTo>
                        <a:pt x="717" y="314"/>
                      </a:lnTo>
                      <a:lnTo>
                        <a:pt x="394" y="87"/>
                      </a:lnTo>
                      <a:lnTo>
                        <a:pt x="54" y="0"/>
                      </a:lnTo>
                      <a:lnTo>
                        <a:pt x="0" y="78"/>
                      </a:lnTo>
                      <a:close/>
                    </a:path>
                  </a:pathLst>
                </a:custGeom>
                <a:solidFill>
                  <a:schemeClr val="accent2"/>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Comic Sans MS"/>
                    <a:ea typeface="Comic Sans MS"/>
                    <a:cs typeface="Comic Sans MS"/>
                    <a:sym typeface="Comic Sans MS"/>
                  </a:endParaRPr>
                </a:p>
              </p:txBody>
            </p:sp>
            <p:sp>
              <p:nvSpPr>
                <p:cNvPr id="94" name="Google Shape;94;p19"/>
                <p:cNvSpPr/>
                <p:nvPr/>
              </p:nvSpPr>
              <p:spPr>
                <a:xfrm rot="-3180000">
                  <a:off x="4949" y="140"/>
                  <a:ext cx="179" cy="138"/>
                </a:xfrm>
                <a:custGeom>
                  <a:avLst/>
                  <a:gdLst/>
                  <a:ahLst/>
                  <a:cxnLst/>
                  <a:rect l="l" t="t" r="r" b="b"/>
                  <a:pathLst>
                    <a:path w="709" h="386" extrusionOk="0">
                      <a:moveTo>
                        <a:pt x="0" y="88"/>
                      </a:moveTo>
                      <a:lnTo>
                        <a:pt x="272" y="131"/>
                      </a:lnTo>
                      <a:lnTo>
                        <a:pt x="665" y="386"/>
                      </a:lnTo>
                      <a:lnTo>
                        <a:pt x="709" y="308"/>
                      </a:lnTo>
                      <a:lnTo>
                        <a:pt x="306" y="53"/>
                      </a:lnTo>
                      <a:lnTo>
                        <a:pt x="43" y="0"/>
                      </a:lnTo>
                      <a:lnTo>
                        <a:pt x="0" y="88"/>
                      </a:lnTo>
                      <a:close/>
                    </a:path>
                  </a:pathLst>
                </a:custGeom>
                <a:solidFill>
                  <a:schemeClr val="accent2"/>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Comic Sans MS"/>
                    <a:ea typeface="Comic Sans MS"/>
                    <a:cs typeface="Comic Sans MS"/>
                    <a:sym typeface="Comic Sans MS"/>
                  </a:endParaRPr>
                </a:p>
              </p:txBody>
            </p:sp>
          </p:grpSp>
        </p:grpSp>
        <p:cxnSp>
          <p:nvCxnSpPr>
            <p:cNvPr id="95" name="Google Shape;95;p19"/>
            <p:cNvCxnSpPr/>
            <p:nvPr/>
          </p:nvCxnSpPr>
          <p:spPr>
            <a:xfrm>
              <a:off x="4870" y="84"/>
              <a:ext cx="42" cy="96"/>
            </a:xfrm>
            <a:prstGeom prst="straightConnector1">
              <a:avLst/>
            </a:prstGeom>
            <a:noFill/>
            <a:ln w="38100" cap="flat" cmpd="sng">
              <a:solidFill>
                <a:schemeClr val="accent2"/>
              </a:solidFill>
              <a:prstDash val="solid"/>
              <a:miter lim="800000"/>
              <a:headEnd type="none" w="med" len="med"/>
              <a:tailEnd type="none" w="med" len="med"/>
            </a:ln>
          </p:spPr>
        </p:cxnSp>
      </p:grpSp>
    </p:spTree>
  </p:cSld>
  <p:clrMap bg1="lt1" tx1="dk1" bg2="dk2" tx2="lt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63"/>
        <p:cNvGrpSpPr/>
        <p:nvPr/>
      </p:nvGrpSpPr>
      <p:grpSpPr>
        <a:xfrm>
          <a:off x="0" y="0"/>
          <a:ext cx="0" cy="0"/>
          <a:chOff x="0" y="0"/>
          <a:chExt cx="0" cy="0"/>
        </a:xfrm>
      </p:grpSpPr>
      <p:sp>
        <p:nvSpPr>
          <p:cNvPr id="164" name="Google Shape;164;p1"/>
          <p:cNvSpPr txBox="1">
            <a:spLocks noGrp="1"/>
          </p:cNvSpPr>
          <p:nvPr>
            <p:ph type="ctrTitle"/>
          </p:nvPr>
        </p:nvSpPr>
        <p:spPr>
          <a:xfrm>
            <a:off x="1865312" y="2276475"/>
            <a:ext cx="5969000" cy="2201862"/>
          </a:xfrm>
          <a:prstGeom prst="rect">
            <a:avLst/>
          </a:prstGeom>
          <a:noFill/>
          <a:ln>
            <a:noFill/>
          </a:ln>
          <a:effectLst>
            <a:outerShdw blurRad="63500" dist="45790" dir="2021404">
              <a:schemeClr val="lt2"/>
            </a:outerShdw>
          </a:effectLst>
        </p:spPr>
        <p:txBody>
          <a:bodyPr spcFirstLastPara="1" wrap="square" lIns="91425" tIns="45700" rIns="91425" bIns="45700" anchor="b" anchorCtr="0">
            <a:noAutofit/>
          </a:bodyPr>
          <a:lstStyle/>
          <a:p>
            <a:pPr marL="0" lvl="0" indent="0" algn="ctr" rtl="0">
              <a:lnSpc>
                <a:spcPct val="100000"/>
              </a:lnSpc>
              <a:spcBef>
                <a:spcPts val="0"/>
              </a:spcBef>
              <a:spcAft>
                <a:spcPts val="0"/>
              </a:spcAft>
              <a:buClr>
                <a:schemeClr val="dk2"/>
              </a:buClr>
              <a:buSzPts val="4400"/>
              <a:buFont typeface="Comic Sans MS"/>
              <a:buNone/>
            </a:pPr>
            <a:r>
              <a:rPr lang="en-US" sz="4400" b="0" i="0" u="none" dirty="0">
                <a:solidFill>
                  <a:schemeClr val="dk2"/>
                </a:solidFill>
                <a:latin typeface="SassoonCRInfant" panose="00000400000000000000" pitchFamily="2" charset="0"/>
                <a:sym typeface="Comic Sans MS"/>
              </a:rPr>
              <a:t>Meet the Teacher</a:t>
            </a:r>
            <a:br>
              <a:rPr lang="en-US" sz="4400" b="0" i="0" u="none" dirty="0">
                <a:solidFill>
                  <a:schemeClr val="dk2"/>
                </a:solidFill>
                <a:latin typeface="SassoonCRInfant" panose="00000400000000000000" pitchFamily="2" charset="0"/>
                <a:sym typeface="Comic Sans MS"/>
              </a:rPr>
            </a:br>
            <a:r>
              <a:rPr lang="en-US" sz="4400" b="0" i="0" u="none" dirty="0">
                <a:solidFill>
                  <a:schemeClr val="dk2"/>
                </a:solidFill>
                <a:latin typeface="SassoonCRInfant" panose="00000400000000000000" pitchFamily="2" charset="0"/>
                <a:sym typeface="Comic Sans MS"/>
              </a:rPr>
              <a:t>Phase 3</a:t>
            </a:r>
            <a:br>
              <a:rPr lang="en-US" sz="4400" b="0" i="0" u="none" dirty="0">
                <a:solidFill>
                  <a:schemeClr val="dk2"/>
                </a:solidFill>
                <a:latin typeface="SassoonCRInfant" panose="00000400000000000000" pitchFamily="2" charset="0"/>
                <a:sym typeface="Comic Sans MS"/>
              </a:rPr>
            </a:br>
            <a:r>
              <a:rPr lang="en-US" sz="4400" b="0" i="0" u="none" dirty="0">
                <a:solidFill>
                  <a:schemeClr val="dk2"/>
                </a:solidFill>
                <a:latin typeface="SassoonCRInfant" panose="00000400000000000000" pitchFamily="2" charset="0"/>
                <a:sym typeface="Comic Sans MS"/>
              </a:rPr>
              <a:t>Year </a:t>
            </a:r>
            <a:r>
              <a:rPr lang="en-US" dirty="0">
                <a:latin typeface="SassoonCRInfant" panose="00000400000000000000" pitchFamily="2" charset="0"/>
              </a:rPr>
              <a:t>6</a:t>
            </a:r>
            <a:endParaRPr dirty="0">
              <a:latin typeface="SassoonCRInfant" panose="00000400000000000000" pitchFamily="2" charset="0"/>
            </a:endParaRPr>
          </a:p>
        </p:txBody>
      </p:sp>
      <p:sp>
        <p:nvSpPr>
          <p:cNvPr id="165" name="Google Shape;165;p1"/>
          <p:cNvSpPr txBox="1">
            <a:spLocks noGrp="1"/>
          </p:cNvSpPr>
          <p:nvPr>
            <p:ph type="subTitle" idx="1"/>
          </p:nvPr>
        </p:nvSpPr>
        <p:spPr>
          <a:xfrm>
            <a:off x="1801812" y="5854700"/>
            <a:ext cx="6032500" cy="1003300"/>
          </a:xfrm>
          <a:prstGeom prst="rect">
            <a:avLst/>
          </a:prstGeom>
          <a:noFill/>
          <a:ln>
            <a:noFill/>
          </a:ln>
        </p:spPr>
        <p:txBody>
          <a:bodyPr spcFirstLastPara="1" wrap="square" lIns="91425" tIns="45700" rIns="91425" bIns="45700" anchor="t" anchorCtr="0">
            <a:noAutofit/>
          </a:bodyPr>
          <a:lstStyle/>
          <a:p>
            <a:pPr marL="0" lvl="0" indent="0">
              <a:lnSpc>
                <a:spcPct val="90000"/>
              </a:lnSpc>
              <a:spcBef>
                <a:spcPts val="0"/>
              </a:spcBef>
            </a:pPr>
            <a:r>
              <a:rPr lang="en-GB" dirty="0" smtClean="0">
                <a:latin typeface="SassoonCRInfant" panose="00000400000000000000" pitchFamily="2" charset="0"/>
              </a:rPr>
              <a:t>Monday </a:t>
            </a:r>
            <a:r>
              <a:rPr lang="en-GB" dirty="0" smtClean="0">
                <a:latin typeface="SassoonCRInfant" panose="00000400000000000000" pitchFamily="2" charset="0"/>
              </a:rPr>
              <a:t>30</a:t>
            </a:r>
            <a:r>
              <a:rPr lang="en-GB" baseline="30000" dirty="0" smtClean="0">
                <a:latin typeface="SassoonCRInfant" panose="00000400000000000000" pitchFamily="2" charset="0"/>
              </a:rPr>
              <a:t>th</a:t>
            </a:r>
            <a:r>
              <a:rPr lang="en-GB" dirty="0" smtClean="0">
                <a:latin typeface="SassoonCRInfant" panose="00000400000000000000" pitchFamily="2" charset="0"/>
              </a:rPr>
              <a:t> June 2025</a:t>
            </a:r>
            <a:endParaRPr lang="en-GB" dirty="0">
              <a:latin typeface="SassoonCRInfant" panose="00000400000000000000" pitchFamily="2" charset="0"/>
            </a:endParaRPr>
          </a:p>
          <a:p>
            <a:pPr marL="0" lvl="0" indent="0">
              <a:lnSpc>
                <a:spcPct val="90000"/>
              </a:lnSpc>
            </a:pPr>
            <a:r>
              <a:rPr lang="en-GB" dirty="0" smtClean="0">
                <a:latin typeface="SassoonCRInfant" panose="00000400000000000000" pitchFamily="2" charset="0"/>
              </a:rPr>
              <a:t>Tuesday </a:t>
            </a:r>
            <a:r>
              <a:rPr lang="en-GB" dirty="0" smtClean="0">
                <a:latin typeface="SassoonCRInfant" panose="00000400000000000000" pitchFamily="2" charset="0"/>
              </a:rPr>
              <a:t>1</a:t>
            </a:r>
            <a:r>
              <a:rPr lang="en-GB" baseline="30000" dirty="0" smtClean="0">
                <a:latin typeface="SassoonCRInfant" panose="00000400000000000000" pitchFamily="2" charset="0"/>
              </a:rPr>
              <a:t>st</a:t>
            </a:r>
            <a:r>
              <a:rPr lang="en-GB" dirty="0" smtClean="0">
                <a:latin typeface="SassoonCRInfant" panose="00000400000000000000" pitchFamily="2" charset="0"/>
              </a:rPr>
              <a:t> </a:t>
            </a:r>
            <a:r>
              <a:rPr lang="en-GB" dirty="0">
                <a:latin typeface="SassoonCRInfant" panose="00000400000000000000" pitchFamily="2" charset="0"/>
              </a:rPr>
              <a:t>July </a:t>
            </a:r>
            <a:r>
              <a:rPr lang="en-GB" dirty="0" smtClean="0">
                <a:latin typeface="SassoonCRInfant" panose="00000400000000000000" pitchFamily="2" charset="0"/>
              </a:rPr>
              <a:t>2025</a:t>
            </a:r>
            <a:endParaRPr lang="en-GB" dirty="0">
              <a:latin typeface="SassoonCRInfant" panose="00000400000000000000" pitchFamily="2"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26"/>
        <p:cNvGrpSpPr/>
        <p:nvPr/>
      </p:nvGrpSpPr>
      <p:grpSpPr>
        <a:xfrm>
          <a:off x="0" y="0"/>
          <a:ext cx="0" cy="0"/>
          <a:chOff x="0" y="0"/>
          <a:chExt cx="0" cy="0"/>
        </a:xfrm>
      </p:grpSpPr>
      <p:sp>
        <p:nvSpPr>
          <p:cNvPr id="227" name="Google Shape;227;p10"/>
          <p:cNvSpPr txBox="1">
            <a:spLocks noGrp="1"/>
          </p:cNvSpPr>
          <p:nvPr>
            <p:ph type="title"/>
          </p:nvPr>
        </p:nvSpPr>
        <p:spPr>
          <a:xfrm>
            <a:off x="685800" y="152400"/>
            <a:ext cx="6870700" cy="755650"/>
          </a:xfrm>
          <a:prstGeom prst="rect">
            <a:avLst/>
          </a:prstGeom>
          <a:noFill/>
          <a:ln>
            <a:noFill/>
          </a:ln>
        </p:spPr>
        <p:txBody>
          <a:bodyPr spcFirstLastPara="1" wrap="square" lIns="91425" tIns="45700" rIns="91425" bIns="45700" anchor="b" anchorCtr="0">
            <a:noAutofit/>
          </a:bodyPr>
          <a:lstStyle/>
          <a:p>
            <a:pPr marL="0" lvl="0" indent="0" algn="ctr" rtl="0">
              <a:lnSpc>
                <a:spcPct val="100000"/>
              </a:lnSpc>
              <a:spcBef>
                <a:spcPts val="0"/>
              </a:spcBef>
              <a:spcAft>
                <a:spcPts val="0"/>
              </a:spcAft>
              <a:buClr>
                <a:schemeClr val="dk1"/>
              </a:buClr>
              <a:buSzPts val="4000"/>
              <a:buFont typeface="Comic Sans MS"/>
              <a:buNone/>
            </a:pPr>
            <a:r>
              <a:rPr lang="en-US" sz="4000" b="1" i="0" u="sng" dirty="0">
                <a:solidFill>
                  <a:schemeClr val="dk1"/>
                </a:solidFill>
                <a:latin typeface="SassoonCRInfant" panose="00000400000000000000" pitchFamily="2" charset="0"/>
                <a:sym typeface="Comic Sans MS"/>
              </a:rPr>
              <a:t>Office Items</a:t>
            </a:r>
            <a:endParaRPr dirty="0">
              <a:latin typeface="SassoonCRInfant" panose="00000400000000000000" pitchFamily="2" charset="0"/>
            </a:endParaRPr>
          </a:p>
        </p:txBody>
      </p:sp>
      <p:sp>
        <p:nvSpPr>
          <p:cNvPr id="228" name="Google Shape;228;p10"/>
          <p:cNvSpPr txBox="1">
            <a:spLocks noGrp="1"/>
          </p:cNvSpPr>
          <p:nvPr>
            <p:ph type="body" idx="1"/>
          </p:nvPr>
        </p:nvSpPr>
        <p:spPr>
          <a:xfrm>
            <a:off x="250826" y="981075"/>
            <a:ext cx="8357466" cy="5543550"/>
          </a:xfrm>
          <a:prstGeom prst="rect">
            <a:avLst/>
          </a:prstGeom>
          <a:noFill/>
          <a:ln>
            <a:noFill/>
          </a:ln>
        </p:spPr>
        <p:txBody>
          <a:bodyPr spcFirstLastPara="1" wrap="square" lIns="91425" tIns="45700" rIns="91425" bIns="45700" anchor="t" anchorCtr="0">
            <a:noAutofit/>
          </a:bodyPr>
          <a:lstStyle/>
          <a:p>
            <a:pPr marL="342900" lvl="0" indent="-342900" algn="l" rtl="0">
              <a:lnSpc>
                <a:spcPct val="90000"/>
              </a:lnSpc>
              <a:spcBef>
                <a:spcPts val="0"/>
              </a:spcBef>
              <a:spcAft>
                <a:spcPts val="0"/>
              </a:spcAft>
              <a:buClr>
                <a:schemeClr val="dk1"/>
              </a:buClr>
              <a:buSzPts val="2800"/>
              <a:buFont typeface="Comic Sans MS"/>
              <a:buChar char="•"/>
            </a:pPr>
            <a:r>
              <a:rPr lang="en-US" sz="2800" b="0" i="0" u="none" dirty="0">
                <a:solidFill>
                  <a:schemeClr val="dk1"/>
                </a:solidFill>
                <a:latin typeface="SassoonCRInfant" panose="00000400000000000000" pitchFamily="2" charset="0"/>
                <a:sym typeface="Comic Sans MS"/>
              </a:rPr>
              <a:t>Photographs: Please update your photo permissions on the form provided in early </a:t>
            </a:r>
            <a:r>
              <a:rPr lang="en-US" sz="2800" b="0" i="0" u="none" dirty="0" smtClean="0">
                <a:solidFill>
                  <a:schemeClr val="dk1"/>
                </a:solidFill>
                <a:latin typeface="SassoonCRInfant" panose="00000400000000000000" pitchFamily="2" charset="0"/>
                <a:sym typeface="Comic Sans MS"/>
              </a:rPr>
              <a:t>September </a:t>
            </a:r>
            <a:endParaRPr dirty="0">
              <a:latin typeface="SassoonCRInfant" panose="00000400000000000000" pitchFamily="2" charset="0"/>
            </a:endParaRPr>
          </a:p>
          <a:p>
            <a:pPr marL="342900" lvl="0" indent="-342900" algn="l" rtl="0">
              <a:lnSpc>
                <a:spcPct val="90000"/>
              </a:lnSpc>
              <a:spcBef>
                <a:spcPts val="560"/>
              </a:spcBef>
              <a:spcAft>
                <a:spcPts val="0"/>
              </a:spcAft>
              <a:buClr>
                <a:schemeClr val="dk1"/>
              </a:buClr>
              <a:buSzPts val="2800"/>
              <a:buFont typeface="Comic Sans MS"/>
              <a:buChar char="•"/>
            </a:pPr>
            <a:r>
              <a:rPr lang="en-US" sz="2800" b="0" i="0" u="none" dirty="0">
                <a:solidFill>
                  <a:schemeClr val="dk1"/>
                </a:solidFill>
                <a:latin typeface="SassoonCRInfant" panose="00000400000000000000" pitchFamily="2" charset="0"/>
                <a:sym typeface="Comic Sans MS"/>
              </a:rPr>
              <a:t>Contact details: are your numbers correct?</a:t>
            </a:r>
            <a:endParaRPr dirty="0">
              <a:latin typeface="SassoonCRInfant" panose="00000400000000000000" pitchFamily="2" charset="0"/>
            </a:endParaRPr>
          </a:p>
          <a:p>
            <a:pPr marL="342900" lvl="0" indent="-342900" algn="l" rtl="0">
              <a:lnSpc>
                <a:spcPct val="90000"/>
              </a:lnSpc>
              <a:spcBef>
                <a:spcPts val="560"/>
              </a:spcBef>
              <a:spcAft>
                <a:spcPts val="0"/>
              </a:spcAft>
              <a:buClr>
                <a:schemeClr val="dk1"/>
              </a:buClr>
              <a:buSzPts val="2800"/>
              <a:buFont typeface="Comic Sans MS"/>
              <a:buChar char="•"/>
            </a:pPr>
            <a:r>
              <a:rPr lang="en-US" sz="2800" b="0" i="0" u="none" dirty="0">
                <a:solidFill>
                  <a:schemeClr val="dk1"/>
                </a:solidFill>
                <a:latin typeface="SassoonCRInfant" panose="00000400000000000000" pitchFamily="2" charset="0"/>
                <a:sym typeface="Comic Sans MS"/>
              </a:rPr>
              <a:t>Dinner money: </a:t>
            </a:r>
            <a:r>
              <a:rPr lang="en-US" sz="2800" b="0" i="0" u="none" dirty="0" smtClean="0">
                <a:solidFill>
                  <a:schemeClr val="dk1"/>
                </a:solidFill>
                <a:latin typeface="SassoonCRInfant" panose="00000400000000000000" pitchFamily="2" charset="0"/>
                <a:sym typeface="Comic Sans MS"/>
              </a:rPr>
              <a:t>pay </a:t>
            </a:r>
            <a:r>
              <a:rPr lang="en-US" sz="2800" b="0" i="0" u="none" dirty="0">
                <a:solidFill>
                  <a:schemeClr val="dk1"/>
                </a:solidFill>
                <a:latin typeface="SassoonCRInfant" panose="00000400000000000000" pitchFamily="2" charset="0"/>
                <a:sym typeface="Comic Sans MS"/>
              </a:rPr>
              <a:t>via Arbor</a:t>
            </a:r>
            <a:endParaRPr dirty="0">
              <a:latin typeface="SassoonCRInfant" panose="00000400000000000000" pitchFamily="2" charset="0"/>
            </a:endParaRPr>
          </a:p>
          <a:p>
            <a:pPr marL="342900" lvl="0" indent="-342900" algn="l" rtl="0">
              <a:lnSpc>
                <a:spcPct val="90000"/>
              </a:lnSpc>
              <a:spcBef>
                <a:spcPts val="560"/>
              </a:spcBef>
              <a:spcAft>
                <a:spcPts val="0"/>
              </a:spcAft>
              <a:buClr>
                <a:schemeClr val="dk1"/>
              </a:buClr>
              <a:buSzPts val="2800"/>
              <a:buFont typeface="Comic Sans MS"/>
              <a:buChar char="•"/>
            </a:pPr>
            <a:r>
              <a:rPr lang="en-US" sz="2800" b="0" i="0" u="none" dirty="0">
                <a:solidFill>
                  <a:schemeClr val="dk1"/>
                </a:solidFill>
                <a:latin typeface="SassoonCRInfant" panose="00000400000000000000" pitchFamily="2" charset="0"/>
                <a:sym typeface="Comic Sans MS"/>
              </a:rPr>
              <a:t>Medicine – ALL must be signed in at the Office (even skin creams/cough sweets!)</a:t>
            </a:r>
            <a:endParaRPr dirty="0">
              <a:latin typeface="SassoonCRInfant" panose="00000400000000000000" pitchFamily="2" charset="0"/>
            </a:endParaRPr>
          </a:p>
          <a:p>
            <a:pPr marL="342900" lvl="0" indent="-342900" algn="l" rtl="0">
              <a:lnSpc>
                <a:spcPct val="90000"/>
              </a:lnSpc>
              <a:spcBef>
                <a:spcPts val="560"/>
              </a:spcBef>
              <a:spcAft>
                <a:spcPts val="0"/>
              </a:spcAft>
              <a:buClr>
                <a:schemeClr val="dk1"/>
              </a:buClr>
              <a:buSzPts val="2800"/>
              <a:buFont typeface="Comic Sans MS"/>
              <a:buChar char="•"/>
            </a:pPr>
            <a:r>
              <a:rPr lang="en-US" sz="2800" b="0" i="0" u="none" dirty="0">
                <a:solidFill>
                  <a:schemeClr val="dk1"/>
                </a:solidFill>
                <a:latin typeface="SassoonCRInfant" panose="00000400000000000000" pitchFamily="2" charset="0"/>
                <a:sym typeface="Comic Sans MS"/>
              </a:rPr>
              <a:t>The Office is staffed from 8.00am and is open from 8.30am</a:t>
            </a:r>
            <a:endParaRPr dirty="0">
              <a:latin typeface="SassoonCRInfant" panose="00000400000000000000" pitchFamily="2"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33"/>
        <p:cNvGrpSpPr/>
        <p:nvPr/>
      </p:nvGrpSpPr>
      <p:grpSpPr>
        <a:xfrm>
          <a:off x="0" y="0"/>
          <a:ext cx="0" cy="0"/>
          <a:chOff x="0" y="0"/>
          <a:chExt cx="0" cy="0"/>
        </a:xfrm>
      </p:grpSpPr>
      <p:sp>
        <p:nvSpPr>
          <p:cNvPr id="234" name="Google Shape;234;p11"/>
          <p:cNvSpPr txBox="1"/>
          <p:nvPr/>
        </p:nvSpPr>
        <p:spPr>
          <a:xfrm>
            <a:off x="457200" y="273050"/>
            <a:ext cx="3008312" cy="1162050"/>
          </a:xfrm>
          <a:prstGeom prst="rect">
            <a:avLst/>
          </a:prstGeom>
          <a:noFill/>
          <a:ln>
            <a:noFill/>
          </a:ln>
        </p:spPr>
        <p:txBody>
          <a:bodyPr spcFirstLastPara="1" wrap="square" lIns="91425" tIns="45700" rIns="91425" bIns="45700" anchor="b" anchorCtr="0">
            <a:normAutofit/>
          </a:bodyPr>
          <a:lstStyle/>
          <a:p>
            <a:pPr marL="0" marR="0" lvl="0" indent="0" algn="ctr" rtl="0">
              <a:lnSpc>
                <a:spcPct val="100000"/>
              </a:lnSpc>
              <a:spcBef>
                <a:spcPts val="0"/>
              </a:spcBef>
              <a:spcAft>
                <a:spcPts val="0"/>
              </a:spcAft>
              <a:buClr>
                <a:schemeClr val="dk1"/>
              </a:buClr>
              <a:buSzPts val="3200"/>
              <a:buFont typeface="Comic Sans MS"/>
              <a:buNone/>
            </a:pPr>
            <a:r>
              <a:rPr lang="en-US" sz="3200" b="0" i="0" u="none" dirty="0" err="1">
                <a:solidFill>
                  <a:schemeClr val="dk1"/>
                </a:solidFill>
                <a:latin typeface="SassoonCRInfant" panose="00000400000000000000" pitchFamily="2" charset="0"/>
                <a:ea typeface="Comic Sans MS"/>
                <a:cs typeface="Comic Sans MS"/>
                <a:sym typeface="Comic Sans MS"/>
              </a:rPr>
              <a:t>Behaviour</a:t>
            </a:r>
            <a:r>
              <a:rPr lang="en-US" sz="3200" b="0" i="0" u="none" dirty="0">
                <a:solidFill>
                  <a:schemeClr val="dk1"/>
                </a:solidFill>
                <a:latin typeface="SassoonCRInfant" panose="00000400000000000000" pitchFamily="2" charset="0"/>
                <a:ea typeface="Comic Sans MS"/>
                <a:cs typeface="Comic Sans MS"/>
                <a:sym typeface="Comic Sans MS"/>
              </a:rPr>
              <a:t> Ladders</a:t>
            </a:r>
            <a:endParaRPr dirty="0">
              <a:latin typeface="SassoonCRInfant" panose="00000400000000000000" pitchFamily="2" charset="0"/>
            </a:endParaRPr>
          </a:p>
        </p:txBody>
      </p:sp>
      <p:sp>
        <p:nvSpPr>
          <p:cNvPr id="235" name="Google Shape;235;p11"/>
          <p:cNvSpPr txBox="1"/>
          <p:nvPr/>
        </p:nvSpPr>
        <p:spPr>
          <a:xfrm>
            <a:off x="0" y="1607398"/>
            <a:ext cx="3652404" cy="5089525"/>
          </a:xfrm>
          <a:prstGeom prst="rect">
            <a:avLst/>
          </a:prstGeom>
          <a:noFill/>
          <a:ln>
            <a:noFill/>
          </a:ln>
        </p:spPr>
        <p:txBody>
          <a:bodyPr spcFirstLastPara="1" wrap="square" lIns="91425" tIns="45700" rIns="91425" bIns="45700" anchor="t" anchorCtr="0">
            <a:noAutofit/>
          </a:bodyPr>
          <a:lstStyle/>
          <a:p>
            <a:pPr marL="285750" marR="0" lvl="0" indent="-285750" algn="l" rtl="0">
              <a:lnSpc>
                <a:spcPct val="100000"/>
              </a:lnSpc>
              <a:spcBef>
                <a:spcPts val="0"/>
              </a:spcBef>
              <a:spcAft>
                <a:spcPts val="0"/>
              </a:spcAft>
              <a:buClr>
                <a:schemeClr val="dk1"/>
              </a:buClr>
              <a:buSzPts val="1200"/>
              <a:buFont typeface="Comic Sans MS"/>
              <a:buChar char="•"/>
            </a:pPr>
            <a:r>
              <a:rPr lang="en-US" b="0" i="0" u="none" dirty="0">
                <a:solidFill>
                  <a:schemeClr val="dk1"/>
                </a:solidFill>
                <a:latin typeface="SassoonCRInfant" panose="00000400000000000000" pitchFamily="2" charset="0"/>
                <a:ea typeface="Comic Sans MS"/>
                <a:cs typeface="Comic Sans MS"/>
                <a:sym typeface="Comic Sans MS"/>
              </a:rPr>
              <a:t>Structure, sanctions and rewards are the same across the whole school. </a:t>
            </a:r>
            <a:endParaRPr dirty="0">
              <a:latin typeface="SassoonCRInfant" panose="00000400000000000000" pitchFamily="2" charset="0"/>
            </a:endParaRPr>
          </a:p>
          <a:p>
            <a:pPr marL="285750" marR="0" lvl="0" indent="-285750" algn="l" rtl="0">
              <a:lnSpc>
                <a:spcPct val="100000"/>
              </a:lnSpc>
              <a:spcBef>
                <a:spcPts val="240"/>
              </a:spcBef>
              <a:spcAft>
                <a:spcPts val="0"/>
              </a:spcAft>
              <a:buClr>
                <a:schemeClr val="dk1"/>
              </a:buClr>
              <a:buSzPts val="1200"/>
              <a:buFont typeface="Comic Sans MS"/>
              <a:buChar char="•"/>
            </a:pPr>
            <a:r>
              <a:rPr lang="en-US" b="0" i="0" u="none" dirty="0">
                <a:solidFill>
                  <a:schemeClr val="dk1"/>
                </a:solidFill>
                <a:latin typeface="SassoonCRInfant" panose="00000400000000000000" pitchFamily="2" charset="0"/>
                <a:ea typeface="Comic Sans MS"/>
                <a:cs typeface="Comic Sans MS"/>
                <a:sym typeface="Comic Sans MS"/>
              </a:rPr>
              <a:t>Children should be ‘Green’ – demonstrating </a:t>
            </a:r>
            <a:r>
              <a:rPr lang="en-US" b="0" i="0" u="none" dirty="0" err="1">
                <a:solidFill>
                  <a:schemeClr val="dk1"/>
                </a:solidFill>
                <a:latin typeface="SassoonCRInfant" panose="00000400000000000000" pitchFamily="2" charset="0"/>
                <a:ea typeface="Comic Sans MS"/>
                <a:cs typeface="Comic Sans MS"/>
                <a:sym typeface="Comic Sans MS"/>
              </a:rPr>
              <a:t>behaviours</a:t>
            </a:r>
            <a:r>
              <a:rPr lang="en-US" b="0" i="0" u="none" dirty="0">
                <a:solidFill>
                  <a:schemeClr val="dk1"/>
                </a:solidFill>
                <a:latin typeface="SassoonCRInfant" panose="00000400000000000000" pitchFamily="2" charset="0"/>
                <a:ea typeface="Comic Sans MS"/>
                <a:cs typeface="Comic Sans MS"/>
                <a:sym typeface="Comic Sans MS"/>
              </a:rPr>
              <a:t> that are expected at all times.</a:t>
            </a:r>
            <a:endParaRPr dirty="0">
              <a:latin typeface="SassoonCRInfant" panose="00000400000000000000" pitchFamily="2" charset="0"/>
            </a:endParaRPr>
          </a:p>
          <a:p>
            <a:pPr marL="285750" marR="0" lvl="0" indent="-285750" algn="l" rtl="0">
              <a:lnSpc>
                <a:spcPct val="100000"/>
              </a:lnSpc>
              <a:spcBef>
                <a:spcPts val="240"/>
              </a:spcBef>
              <a:spcAft>
                <a:spcPts val="0"/>
              </a:spcAft>
              <a:buClr>
                <a:schemeClr val="dk1"/>
              </a:buClr>
              <a:buSzPts val="1200"/>
              <a:buFont typeface="Comic Sans MS"/>
              <a:buChar char="•"/>
            </a:pPr>
            <a:r>
              <a:rPr lang="en-US" b="0" i="0" u="none" dirty="0">
                <a:solidFill>
                  <a:schemeClr val="dk1"/>
                </a:solidFill>
                <a:latin typeface="SassoonCRInfant" panose="00000400000000000000" pitchFamily="2" charset="0"/>
                <a:ea typeface="Comic Sans MS"/>
                <a:cs typeface="Comic Sans MS"/>
                <a:sym typeface="Comic Sans MS"/>
              </a:rPr>
              <a:t>Children behaving ‘above and beyond’ expectation will be rewarded as shown in the ‘Silver’ and ‘Gold’ sections of the ladder.  </a:t>
            </a:r>
            <a:endParaRPr lang="en-US" b="0" i="0" u="none" dirty="0" smtClean="0">
              <a:solidFill>
                <a:schemeClr val="dk1"/>
              </a:solidFill>
              <a:latin typeface="SassoonCRInfant" panose="00000400000000000000" pitchFamily="2" charset="0"/>
              <a:ea typeface="Comic Sans MS"/>
              <a:cs typeface="Comic Sans MS"/>
              <a:sym typeface="Comic Sans MS"/>
            </a:endParaRPr>
          </a:p>
          <a:p>
            <a:pPr marL="285750" marR="0" lvl="0" indent="-285750" algn="l" rtl="0">
              <a:lnSpc>
                <a:spcPct val="100000"/>
              </a:lnSpc>
              <a:spcBef>
                <a:spcPts val="240"/>
              </a:spcBef>
              <a:spcAft>
                <a:spcPts val="0"/>
              </a:spcAft>
              <a:buClr>
                <a:schemeClr val="dk1"/>
              </a:buClr>
              <a:buSzPts val="1200"/>
              <a:buFont typeface="Comic Sans MS"/>
              <a:buChar char="•"/>
            </a:pPr>
            <a:r>
              <a:rPr lang="en-US" dirty="0" smtClean="0">
                <a:solidFill>
                  <a:schemeClr val="dk1"/>
                </a:solidFill>
                <a:latin typeface="SassoonCRInfant" panose="00000400000000000000" pitchFamily="2" charset="0"/>
                <a:sym typeface="Comic Sans MS"/>
              </a:rPr>
              <a:t>Those children consistently on ‘Green’ all week will move to the shooting star to receive a house point</a:t>
            </a:r>
            <a:endParaRPr dirty="0">
              <a:latin typeface="SassoonCRInfant" panose="00000400000000000000" pitchFamily="2" charset="0"/>
            </a:endParaRPr>
          </a:p>
          <a:p>
            <a:pPr marL="285750" marR="0" lvl="0" indent="-285750" algn="l" rtl="0">
              <a:lnSpc>
                <a:spcPct val="100000"/>
              </a:lnSpc>
              <a:spcBef>
                <a:spcPts val="240"/>
              </a:spcBef>
              <a:spcAft>
                <a:spcPts val="0"/>
              </a:spcAft>
              <a:buClr>
                <a:schemeClr val="dk1"/>
              </a:buClr>
              <a:buSzPts val="1200"/>
              <a:buFont typeface="Comic Sans MS"/>
              <a:buChar char="•"/>
            </a:pPr>
            <a:r>
              <a:rPr lang="en-US" b="0" i="0" u="none" dirty="0">
                <a:solidFill>
                  <a:schemeClr val="dk1"/>
                </a:solidFill>
                <a:latin typeface="SassoonCRInfant" panose="00000400000000000000" pitchFamily="2" charset="0"/>
                <a:ea typeface="Comic Sans MS"/>
                <a:cs typeface="Comic Sans MS"/>
                <a:sym typeface="Comic Sans MS"/>
              </a:rPr>
              <a:t>Negative </a:t>
            </a:r>
            <a:r>
              <a:rPr lang="en-US" b="0" i="0" u="none" dirty="0" err="1">
                <a:solidFill>
                  <a:schemeClr val="dk1"/>
                </a:solidFill>
                <a:latin typeface="SassoonCRInfant" panose="00000400000000000000" pitchFamily="2" charset="0"/>
                <a:ea typeface="Comic Sans MS"/>
                <a:cs typeface="Comic Sans MS"/>
                <a:sym typeface="Comic Sans MS"/>
              </a:rPr>
              <a:t>behaviours</a:t>
            </a:r>
            <a:r>
              <a:rPr lang="en-US" b="0" i="0" u="none" dirty="0">
                <a:solidFill>
                  <a:schemeClr val="dk1"/>
                </a:solidFill>
                <a:latin typeface="SassoonCRInfant" panose="00000400000000000000" pitchFamily="2" charset="0"/>
                <a:ea typeface="Comic Sans MS"/>
                <a:cs typeface="Comic Sans MS"/>
                <a:sym typeface="Comic Sans MS"/>
              </a:rPr>
              <a:t> will have consequences as outlined on the </a:t>
            </a:r>
            <a:r>
              <a:rPr lang="en-US" b="0" i="0" u="none" dirty="0" err="1">
                <a:solidFill>
                  <a:schemeClr val="dk1"/>
                </a:solidFill>
                <a:latin typeface="SassoonCRInfant" panose="00000400000000000000" pitchFamily="2" charset="0"/>
                <a:ea typeface="Comic Sans MS"/>
                <a:cs typeface="Comic Sans MS"/>
                <a:sym typeface="Comic Sans MS"/>
              </a:rPr>
              <a:t>behaviour</a:t>
            </a:r>
            <a:r>
              <a:rPr lang="en-US" b="0" i="0" u="none" dirty="0">
                <a:solidFill>
                  <a:schemeClr val="dk1"/>
                </a:solidFill>
                <a:latin typeface="SassoonCRInfant" panose="00000400000000000000" pitchFamily="2" charset="0"/>
                <a:ea typeface="Comic Sans MS"/>
                <a:cs typeface="Comic Sans MS"/>
                <a:sym typeface="Comic Sans MS"/>
              </a:rPr>
              <a:t> ladder, in line with the type of </a:t>
            </a:r>
            <a:r>
              <a:rPr lang="en-US" b="0" i="0" u="none" dirty="0" err="1">
                <a:solidFill>
                  <a:schemeClr val="dk1"/>
                </a:solidFill>
                <a:latin typeface="SassoonCRInfant" panose="00000400000000000000" pitchFamily="2" charset="0"/>
                <a:ea typeface="Comic Sans MS"/>
                <a:cs typeface="Comic Sans MS"/>
                <a:sym typeface="Comic Sans MS"/>
              </a:rPr>
              <a:t>behaviour</a:t>
            </a:r>
            <a:r>
              <a:rPr lang="en-US" b="0" i="0" u="none" dirty="0">
                <a:solidFill>
                  <a:schemeClr val="dk1"/>
                </a:solidFill>
                <a:latin typeface="SassoonCRInfant" panose="00000400000000000000" pitchFamily="2" charset="0"/>
                <a:ea typeface="Comic Sans MS"/>
                <a:cs typeface="Comic Sans MS"/>
                <a:sym typeface="Comic Sans MS"/>
              </a:rPr>
              <a:t> and the age of the child. </a:t>
            </a:r>
            <a:endParaRPr dirty="0">
              <a:latin typeface="SassoonCRInfant" panose="00000400000000000000" pitchFamily="2" charset="0"/>
            </a:endParaRPr>
          </a:p>
          <a:p>
            <a:pPr marL="285750" marR="0" lvl="0" indent="-285750" algn="l" rtl="0">
              <a:lnSpc>
                <a:spcPct val="100000"/>
              </a:lnSpc>
              <a:spcBef>
                <a:spcPts val="240"/>
              </a:spcBef>
              <a:spcAft>
                <a:spcPts val="0"/>
              </a:spcAft>
              <a:buClr>
                <a:schemeClr val="dk1"/>
              </a:buClr>
              <a:buSzPts val="1200"/>
              <a:buFont typeface="Comic Sans MS"/>
              <a:buChar char="•"/>
            </a:pPr>
            <a:r>
              <a:rPr lang="en-US" b="0" i="0" u="none" dirty="0">
                <a:solidFill>
                  <a:schemeClr val="dk1"/>
                </a:solidFill>
                <a:latin typeface="SassoonCRInfant" panose="00000400000000000000" pitchFamily="2" charset="0"/>
                <a:ea typeface="Comic Sans MS"/>
                <a:cs typeface="Comic Sans MS"/>
                <a:sym typeface="Comic Sans MS"/>
              </a:rPr>
              <a:t>Some children may still have individual </a:t>
            </a:r>
            <a:r>
              <a:rPr lang="en-US" b="0" i="0" u="none" dirty="0" err="1">
                <a:solidFill>
                  <a:schemeClr val="dk1"/>
                </a:solidFill>
                <a:latin typeface="SassoonCRInfant" panose="00000400000000000000" pitchFamily="2" charset="0"/>
                <a:ea typeface="Comic Sans MS"/>
                <a:cs typeface="Comic Sans MS"/>
                <a:sym typeface="Comic Sans MS"/>
              </a:rPr>
              <a:t>behaviour</a:t>
            </a:r>
            <a:r>
              <a:rPr lang="en-US" b="0" i="0" u="none" dirty="0">
                <a:solidFill>
                  <a:schemeClr val="dk1"/>
                </a:solidFill>
                <a:latin typeface="SassoonCRInfant" panose="00000400000000000000" pitchFamily="2" charset="0"/>
                <a:ea typeface="Comic Sans MS"/>
                <a:cs typeface="Comic Sans MS"/>
                <a:sym typeface="Comic Sans MS"/>
              </a:rPr>
              <a:t> plans </a:t>
            </a:r>
            <a:r>
              <a:rPr lang="en-US" b="1" i="0" u="none" dirty="0">
                <a:solidFill>
                  <a:schemeClr val="dk1"/>
                </a:solidFill>
                <a:latin typeface="SassoonCRInfant" panose="00000400000000000000" pitchFamily="2" charset="0"/>
                <a:ea typeface="Comic Sans MS"/>
                <a:cs typeface="Comic Sans MS"/>
                <a:sym typeface="Comic Sans MS"/>
              </a:rPr>
              <a:t>in addition </a:t>
            </a:r>
            <a:r>
              <a:rPr lang="en-US" b="0" i="0" u="none" dirty="0">
                <a:solidFill>
                  <a:schemeClr val="dk1"/>
                </a:solidFill>
                <a:latin typeface="SassoonCRInfant" panose="00000400000000000000" pitchFamily="2" charset="0"/>
                <a:ea typeface="Comic Sans MS"/>
                <a:cs typeface="Comic Sans MS"/>
                <a:sym typeface="Comic Sans MS"/>
              </a:rPr>
              <a:t>to our whole school policy. </a:t>
            </a:r>
            <a:endParaRPr dirty="0">
              <a:latin typeface="SassoonCRInfant" panose="00000400000000000000" pitchFamily="2" charset="0"/>
            </a:endParaRPr>
          </a:p>
        </p:txBody>
      </p:sp>
      <p:pic>
        <p:nvPicPr>
          <p:cNvPr id="2" name="Picture 1"/>
          <p:cNvPicPr>
            <a:picLocks noChangeAspect="1"/>
          </p:cNvPicPr>
          <p:nvPr/>
        </p:nvPicPr>
        <p:blipFill>
          <a:blip r:embed="rId3"/>
          <a:stretch>
            <a:fillRect/>
          </a:stretch>
        </p:blipFill>
        <p:spPr>
          <a:xfrm>
            <a:off x="3652404" y="273050"/>
            <a:ext cx="4595669" cy="6423873"/>
          </a:xfrm>
          <a:prstGeom prst="rect">
            <a:avLst/>
          </a:prstGeom>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41"/>
        <p:cNvGrpSpPr/>
        <p:nvPr/>
      </p:nvGrpSpPr>
      <p:grpSpPr>
        <a:xfrm>
          <a:off x="0" y="0"/>
          <a:ext cx="0" cy="0"/>
          <a:chOff x="0" y="0"/>
          <a:chExt cx="0" cy="0"/>
        </a:xfrm>
      </p:grpSpPr>
      <p:sp>
        <p:nvSpPr>
          <p:cNvPr id="242" name="Google Shape;242;p12"/>
          <p:cNvSpPr txBox="1">
            <a:spLocks noGrp="1"/>
          </p:cNvSpPr>
          <p:nvPr>
            <p:ph type="title"/>
          </p:nvPr>
        </p:nvSpPr>
        <p:spPr>
          <a:xfrm>
            <a:off x="685800" y="152400"/>
            <a:ext cx="6870700" cy="828675"/>
          </a:xfrm>
          <a:prstGeom prst="rect">
            <a:avLst/>
          </a:prstGeom>
          <a:noFill/>
          <a:ln>
            <a:noFill/>
          </a:ln>
        </p:spPr>
        <p:txBody>
          <a:bodyPr spcFirstLastPara="1" wrap="square" lIns="91425" tIns="45700" rIns="91425" bIns="45700" anchor="b" anchorCtr="0">
            <a:noAutofit/>
          </a:bodyPr>
          <a:lstStyle/>
          <a:p>
            <a:pPr marL="0" lvl="0" indent="0" algn="ctr" rtl="0">
              <a:lnSpc>
                <a:spcPct val="100000"/>
              </a:lnSpc>
              <a:spcBef>
                <a:spcPts val="0"/>
              </a:spcBef>
              <a:spcAft>
                <a:spcPts val="0"/>
              </a:spcAft>
              <a:buClr>
                <a:schemeClr val="dk1"/>
              </a:buClr>
              <a:buSzPts val="4400"/>
              <a:buFont typeface="Comic Sans MS"/>
              <a:buNone/>
            </a:pPr>
            <a:r>
              <a:rPr lang="en-US" sz="4400" b="1" i="0" u="sng" dirty="0">
                <a:solidFill>
                  <a:schemeClr val="dk1"/>
                </a:solidFill>
                <a:latin typeface="SassoonCRInfant" panose="00000400000000000000" pitchFamily="2" charset="0"/>
                <a:sym typeface="Comic Sans MS"/>
              </a:rPr>
              <a:t>Uniform</a:t>
            </a:r>
            <a:endParaRPr dirty="0">
              <a:latin typeface="SassoonCRInfant" panose="00000400000000000000" pitchFamily="2" charset="0"/>
            </a:endParaRPr>
          </a:p>
        </p:txBody>
      </p:sp>
      <p:sp>
        <p:nvSpPr>
          <p:cNvPr id="243" name="Google Shape;243;p12"/>
          <p:cNvSpPr txBox="1">
            <a:spLocks noGrp="1"/>
          </p:cNvSpPr>
          <p:nvPr>
            <p:ph type="body" idx="1"/>
          </p:nvPr>
        </p:nvSpPr>
        <p:spPr>
          <a:xfrm>
            <a:off x="94095" y="1089457"/>
            <a:ext cx="8054109" cy="5184775"/>
          </a:xfrm>
          <a:prstGeom prst="rect">
            <a:avLst/>
          </a:prstGeom>
          <a:noFill/>
          <a:ln>
            <a:noFill/>
          </a:ln>
        </p:spPr>
        <p:txBody>
          <a:bodyPr spcFirstLastPara="1" wrap="square" lIns="91425" tIns="45700" rIns="91425" bIns="45700" anchor="t" anchorCtr="0">
            <a:noAutofit/>
          </a:bodyPr>
          <a:lstStyle/>
          <a:p>
            <a:pPr marL="342900" lvl="0" indent="-342900" algn="l" rtl="0">
              <a:lnSpc>
                <a:spcPct val="100000"/>
              </a:lnSpc>
              <a:spcBef>
                <a:spcPts val="0"/>
              </a:spcBef>
              <a:spcAft>
                <a:spcPts val="0"/>
              </a:spcAft>
              <a:buClr>
                <a:schemeClr val="dk1"/>
              </a:buClr>
              <a:buSzPts val="2400"/>
              <a:buFont typeface="Comic Sans MS"/>
              <a:buChar char="•"/>
            </a:pPr>
            <a:r>
              <a:rPr lang="en-US" sz="2400" b="0" i="0" u="none" dirty="0">
                <a:solidFill>
                  <a:schemeClr val="dk1"/>
                </a:solidFill>
                <a:latin typeface="SassoonCRInfant" panose="00000400000000000000" pitchFamily="2" charset="0"/>
                <a:sym typeface="Comic Sans MS"/>
              </a:rPr>
              <a:t>Pupils should be wearing the correct uniform for school </a:t>
            </a:r>
            <a:r>
              <a:rPr lang="en-US" sz="2400" b="0" i="0" u="none" dirty="0" smtClean="0">
                <a:solidFill>
                  <a:schemeClr val="dk1"/>
                </a:solidFill>
                <a:latin typeface="SassoonCRInfant" panose="00000400000000000000" pitchFamily="2" charset="0"/>
                <a:sym typeface="Comic Sans MS"/>
              </a:rPr>
              <a:t>at </a:t>
            </a:r>
            <a:r>
              <a:rPr lang="en-US" sz="2400" b="0" i="0" u="none" dirty="0">
                <a:solidFill>
                  <a:schemeClr val="dk1"/>
                </a:solidFill>
                <a:latin typeface="SassoonCRInfant" panose="00000400000000000000" pitchFamily="2" charset="0"/>
                <a:sym typeface="Comic Sans MS"/>
              </a:rPr>
              <a:t>all times (unless there is a valid reason that has been shared with the class teacher by an adult). </a:t>
            </a:r>
            <a:endParaRPr dirty="0">
              <a:latin typeface="SassoonCRInfant" panose="00000400000000000000" pitchFamily="2" charset="0"/>
            </a:endParaRPr>
          </a:p>
          <a:p>
            <a:pPr marL="342900" lvl="0" indent="-342900" algn="l" rtl="0">
              <a:lnSpc>
                <a:spcPct val="100000"/>
              </a:lnSpc>
              <a:spcBef>
                <a:spcPts val="480"/>
              </a:spcBef>
              <a:spcAft>
                <a:spcPts val="0"/>
              </a:spcAft>
              <a:buClr>
                <a:schemeClr val="dk1"/>
              </a:buClr>
              <a:buSzPts val="2400"/>
              <a:buFont typeface="Comic Sans MS"/>
              <a:buChar char="•"/>
            </a:pPr>
            <a:r>
              <a:rPr lang="en-US" sz="2400" b="0" i="0" u="none" dirty="0">
                <a:solidFill>
                  <a:schemeClr val="dk1"/>
                </a:solidFill>
                <a:latin typeface="SassoonCRInfant" panose="00000400000000000000" pitchFamily="2" charset="0"/>
                <a:sym typeface="Comic Sans MS"/>
              </a:rPr>
              <a:t>All children need to wear </a:t>
            </a:r>
            <a:r>
              <a:rPr lang="en-US" sz="2400" b="1" i="0" u="none" dirty="0">
                <a:solidFill>
                  <a:schemeClr val="dk1"/>
                </a:solidFill>
                <a:latin typeface="SassoonCRInfant" panose="00000400000000000000" pitchFamily="2" charset="0"/>
                <a:sym typeface="Comic Sans MS"/>
              </a:rPr>
              <a:t>shoes</a:t>
            </a:r>
            <a:r>
              <a:rPr lang="en-US" sz="2400" b="0" i="0" u="none" dirty="0">
                <a:solidFill>
                  <a:schemeClr val="dk1"/>
                </a:solidFill>
                <a:latin typeface="SassoonCRInfant" panose="00000400000000000000" pitchFamily="2" charset="0"/>
                <a:sym typeface="Comic Sans MS"/>
              </a:rPr>
              <a:t> and not black trainers. </a:t>
            </a:r>
            <a:endParaRPr dirty="0">
              <a:latin typeface="SassoonCRInfant" panose="00000400000000000000" pitchFamily="2" charset="0"/>
            </a:endParaRPr>
          </a:p>
          <a:p>
            <a:pPr marL="342900" lvl="0" indent="-342900" algn="l" rtl="0">
              <a:lnSpc>
                <a:spcPct val="100000"/>
              </a:lnSpc>
              <a:spcBef>
                <a:spcPts val="480"/>
              </a:spcBef>
              <a:spcAft>
                <a:spcPts val="0"/>
              </a:spcAft>
              <a:buClr>
                <a:schemeClr val="dk1"/>
              </a:buClr>
              <a:buSzPts val="2400"/>
              <a:buFont typeface="Comic Sans MS"/>
              <a:buChar char="•"/>
            </a:pPr>
            <a:r>
              <a:rPr lang="en-US" sz="2400" b="0" i="0" u="none" dirty="0">
                <a:solidFill>
                  <a:schemeClr val="dk1"/>
                </a:solidFill>
                <a:latin typeface="SassoonCRInfant" panose="00000400000000000000" pitchFamily="2" charset="0"/>
                <a:sym typeface="Comic Sans MS"/>
              </a:rPr>
              <a:t>Pupils should not be wearing nail varnish or make-up for school</a:t>
            </a:r>
            <a:r>
              <a:rPr lang="en-US" sz="2400" b="0" i="0" u="none" dirty="0" smtClean="0">
                <a:solidFill>
                  <a:schemeClr val="dk1"/>
                </a:solidFill>
                <a:latin typeface="SassoonCRInfant" panose="00000400000000000000" pitchFamily="2" charset="0"/>
                <a:sym typeface="Comic Sans MS"/>
              </a:rPr>
              <a:t>.</a:t>
            </a:r>
          </a:p>
          <a:p>
            <a:pPr marL="342900" lvl="0" indent="-342900" algn="l" rtl="0">
              <a:lnSpc>
                <a:spcPct val="100000"/>
              </a:lnSpc>
              <a:spcBef>
                <a:spcPts val="480"/>
              </a:spcBef>
              <a:spcAft>
                <a:spcPts val="0"/>
              </a:spcAft>
              <a:buClr>
                <a:schemeClr val="dk1"/>
              </a:buClr>
              <a:buSzPts val="2400"/>
              <a:buFont typeface="Comic Sans MS"/>
              <a:buChar char="•"/>
            </a:pPr>
            <a:endParaRPr dirty="0">
              <a:latin typeface="SassoonCRInfant" panose="00000400000000000000" pitchFamily="2" charset="0"/>
            </a:endParaRPr>
          </a:p>
          <a:p>
            <a:pPr marL="342900" lvl="0" indent="-342900" algn="l" rtl="0">
              <a:lnSpc>
                <a:spcPct val="100000"/>
              </a:lnSpc>
              <a:spcBef>
                <a:spcPts val="480"/>
              </a:spcBef>
              <a:spcAft>
                <a:spcPts val="0"/>
              </a:spcAft>
              <a:buClr>
                <a:schemeClr val="dk1"/>
              </a:buClr>
              <a:buSzPts val="2400"/>
              <a:buFont typeface="Comic Sans MS"/>
              <a:buNone/>
            </a:pPr>
            <a:r>
              <a:rPr lang="en-US" sz="2400" b="1" i="0" u="sng" dirty="0">
                <a:solidFill>
                  <a:schemeClr val="dk1"/>
                </a:solidFill>
                <a:latin typeface="SassoonCRInfant" panose="00000400000000000000" pitchFamily="2" charset="0"/>
                <a:sym typeface="Comic Sans MS"/>
              </a:rPr>
              <a:t>PE KIT:</a:t>
            </a:r>
            <a:endParaRPr sz="2400" b="1" i="0" u="sng" dirty="0">
              <a:solidFill>
                <a:schemeClr val="dk1"/>
              </a:solidFill>
              <a:latin typeface="SassoonCRInfant" panose="00000400000000000000" pitchFamily="2" charset="0"/>
              <a:sym typeface="Comic Sans MS"/>
            </a:endParaRPr>
          </a:p>
          <a:p>
            <a:pPr marL="342900" lvl="0" indent="-342900" algn="l" rtl="0">
              <a:lnSpc>
                <a:spcPct val="100000"/>
              </a:lnSpc>
              <a:spcBef>
                <a:spcPts val="480"/>
              </a:spcBef>
              <a:spcAft>
                <a:spcPts val="0"/>
              </a:spcAft>
              <a:buClr>
                <a:schemeClr val="dk1"/>
              </a:buClr>
              <a:buSzPts val="2400"/>
              <a:buFont typeface="Comic Sans MS"/>
              <a:buChar char="•"/>
            </a:pPr>
            <a:r>
              <a:rPr lang="en-US" sz="2400" dirty="0" smtClean="0">
                <a:solidFill>
                  <a:schemeClr val="bg2"/>
                </a:solidFill>
                <a:latin typeface="SassoonCRInfant" panose="00000400000000000000" pitchFamily="2" charset="0"/>
              </a:rPr>
              <a:t>Pupils </a:t>
            </a:r>
            <a:r>
              <a:rPr lang="en-US" sz="2400" dirty="0" smtClean="0">
                <a:solidFill>
                  <a:schemeClr val="bg2"/>
                </a:solidFill>
                <a:latin typeface="SassoonCRInfant" panose="00000400000000000000" pitchFamily="2" charset="0"/>
              </a:rPr>
              <a:t>can come to school wearing their PE kit on their PE days.</a:t>
            </a:r>
            <a:endParaRPr dirty="0">
              <a:solidFill>
                <a:schemeClr val="bg2"/>
              </a:solidFill>
              <a:latin typeface="SassoonCRInfant" panose="00000400000000000000" pitchFamily="2"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48"/>
        <p:cNvGrpSpPr/>
        <p:nvPr/>
      </p:nvGrpSpPr>
      <p:grpSpPr>
        <a:xfrm>
          <a:off x="0" y="0"/>
          <a:ext cx="0" cy="0"/>
          <a:chOff x="0" y="0"/>
          <a:chExt cx="0" cy="0"/>
        </a:xfrm>
      </p:grpSpPr>
      <p:sp>
        <p:nvSpPr>
          <p:cNvPr id="249" name="Google Shape;249;p13"/>
          <p:cNvSpPr txBox="1">
            <a:spLocks noGrp="1"/>
          </p:cNvSpPr>
          <p:nvPr>
            <p:ph type="title"/>
          </p:nvPr>
        </p:nvSpPr>
        <p:spPr>
          <a:xfrm>
            <a:off x="685800" y="152400"/>
            <a:ext cx="6870700" cy="828675"/>
          </a:xfrm>
          <a:prstGeom prst="rect">
            <a:avLst/>
          </a:prstGeom>
          <a:noFill/>
          <a:ln>
            <a:noFill/>
          </a:ln>
        </p:spPr>
        <p:txBody>
          <a:bodyPr spcFirstLastPara="1" wrap="square" lIns="91425" tIns="45700" rIns="91425" bIns="45700" anchor="b" anchorCtr="0">
            <a:noAutofit/>
          </a:bodyPr>
          <a:lstStyle/>
          <a:p>
            <a:pPr marL="0" lvl="0" indent="0" algn="ctr" rtl="0">
              <a:lnSpc>
                <a:spcPct val="100000"/>
              </a:lnSpc>
              <a:spcBef>
                <a:spcPts val="0"/>
              </a:spcBef>
              <a:spcAft>
                <a:spcPts val="0"/>
              </a:spcAft>
              <a:buClr>
                <a:schemeClr val="dk1"/>
              </a:buClr>
              <a:buSzPts val="4400"/>
              <a:buFont typeface="Comic Sans MS"/>
              <a:buNone/>
            </a:pPr>
            <a:r>
              <a:rPr lang="en-US" sz="4400" b="1" i="0" u="sng" dirty="0">
                <a:solidFill>
                  <a:schemeClr val="dk1"/>
                </a:solidFill>
                <a:latin typeface="SassoonCRInfant" panose="00000400000000000000" pitchFamily="2" charset="0"/>
                <a:sym typeface="Comic Sans MS"/>
              </a:rPr>
              <a:t>Food and Drink</a:t>
            </a:r>
            <a:endParaRPr dirty="0">
              <a:latin typeface="SassoonCRInfant" panose="00000400000000000000" pitchFamily="2" charset="0"/>
            </a:endParaRPr>
          </a:p>
        </p:txBody>
      </p:sp>
      <p:sp>
        <p:nvSpPr>
          <p:cNvPr id="250" name="Google Shape;250;p13"/>
          <p:cNvSpPr txBox="1">
            <a:spLocks noGrp="1"/>
          </p:cNvSpPr>
          <p:nvPr>
            <p:ph type="body" idx="1"/>
          </p:nvPr>
        </p:nvSpPr>
        <p:spPr>
          <a:xfrm>
            <a:off x="277091" y="1196975"/>
            <a:ext cx="8103321" cy="4233862"/>
          </a:xfrm>
          <a:prstGeom prst="rect">
            <a:avLst/>
          </a:prstGeom>
          <a:noFill/>
          <a:ln>
            <a:noFill/>
          </a:ln>
        </p:spPr>
        <p:txBody>
          <a:bodyPr spcFirstLastPara="1" wrap="square" lIns="91425" tIns="45700" rIns="91425" bIns="45700" anchor="t" anchorCtr="0">
            <a:noAutofit/>
          </a:bodyPr>
          <a:lstStyle/>
          <a:p>
            <a:pPr marL="342900" lvl="0" indent="-342900" algn="l" rtl="0">
              <a:lnSpc>
                <a:spcPct val="100000"/>
              </a:lnSpc>
              <a:spcBef>
                <a:spcPts val="0"/>
              </a:spcBef>
              <a:spcAft>
                <a:spcPts val="0"/>
              </a:spcAft>
              <a:buClr>
                <a:schemeClr val="dk1"/>
              </a:buClr>
              <a:buSzPts val="3200"/>
              <a:buFont typeface="Comic Sans MS"/>
              <a:buChar char="•"/>
            </a:pPr>
            <a:r>
              <a:rPr lang="en-US" sz="3200" b="0" i="0" u="none" dirty="0">
                <a:solidFill>
                  <a:schemeClr val="dk1"/>
                </a:solidFill>
                <a:latin typeface="SassoonCRInfant" panose="00000400000000000000" pitchFamily="2" charset="0"/>
                <a:sym typeface="Comic Sans MS"/>
              </a:rPr>
              <a:t>Morning snack – fresh or dried fruit or vegetable – NO cereal bars, fruit bars, fruit flakes, fruit winders etc. </a:t>
            </a:r>
            <a:endParaRPr dirty="0">
              <a:latin typeface="SassoonCRInfant" panose="00000400000000000000" pitchFamily="2" charset="0"/>
            </a:endParaRPr>
          </a:p>
          <a:p>
            <a:pPr marL="342900" lvl="0" indent="-342900" algn="l" rtl="0">
              <a:lnSpc>
                <a:spcPct val="100000"/>
              </a:lnSpc>
              <a:spcBef>
                <a:spcPts val="640"/>
              </a:spcBef>
              <a:spcAft>
                <a:spcPts val="0"/>
              </a:spcAft>
              <a:buClr>
                <a:schemeClr val="dk1"/>
              </a:buClr>
              <a:buSzPts val="3200"/>
              <a:buFont typeface="Comic Sans MS"/>
              <a:buChar char="•"/>
            </a:pPr>
            <a:r>
              <a:rPr lang="en-US" sz="3200" b="0" i="0" u="none" dirty="0">
                <a:solidFill>
                  <a:schemeClr val="dk1"/>
                </a:solidFill>
                <a:latin typeface="SassoonCRInfant" panose="00000400000000000000" pitchFamily="2" charset="0"/>
                <a:sym typeface="Comic Sans MS"/>
              </a:rPr>
              <a:t>NUT </a:t>
            </a:r>
            <a:r>
              <a:rPr lang="en-US" sz="3200" b="0" i="0" u="none" dirty="0" smtClean="0">
                <a:solidFill>
                  <a:schemeClr val="dk1"/>
                </a:solidFill>
                <a:latin typeface="SassoonCRInfant" panose="00000400000000000000" pitchFamily="2" charset="0"/>
                <a:sym typeface="Comic Sans MS"/>
              </a:rPr>
              <a:t>AND SEED FREE </a:t>
            </a:r>
            <a:endParaRPr dirty="0">
              <a:latin typeface="SassoonCRInfant" panose="00000400000000000000" pitchFamily="2" charset="0"/>
            </a:endParaRPr>
          </a:p>
          <a:p>
            <a:pPr marL="342900" lvl="0" indent="-342900" algn="l" rtl="0">
              <a:lnSpc>
                <a:spcPct val="100000"/>
              </a:lnSpc>
              <a:spcBef>
                <a:spcPts val="640"/>
              </a:spcBef>
              <a:spcAft>
                <a:spcPts val="0"/>
              </a:spcAft>
              <a:buClr>
                <a:schemeClr val="dk1"/>
              </a:buClr>
              <a:buSzPts val="3200"/>
              <a:buFont typeface="Comic Sans MS"/>
              <a:buChar char="•"/>
            </a:pPr>
            <a:r>
              <a:rPr lang="en-US" sz="3200" b="0" i="0" u="none" dirty="0">
                <a:solidFill>
                  <a:schemeClr val="dk1"/>
                </a:solidFill>
                <a:latin typeface="SassoonCRInfant" panose="00000400000000000000" pitchFamily="2" charset="0"/>
                <a:sym typeface="Comic Sans MS"/>
              </a:rPr>
              <a:t>NAMED water bottle – sports cap is best to avoid spillages.  </a:t>
            </a:r>
            <a:endParaRPr dirty="0">
              <a:latin typeface="SassoonCRInfant" panose="00000400000000000000" pitchFamily="2"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55"/>
        <p:cNvGrpSpPr/>
        <p:nvPr/>
      </p:nvGrpSpPr>
      <p:grpSpPr>
        <a:xfrm>
          <a:off x="0" y="0"/>
          <a:ext cx="0" cy="0"/>
          <a:chOff x="0" y="0"/>
          <a:chExt cx="0" cy="0"/>
        </a:xfrm>
      </p:grpSpPr>
      <p:sp>
        <p:nvSpPr>
          <p:cNvPr id="256" name="Google Shape;256;p14"/>
          <p:cNvSpPr txBox="1">
            <a:spLocks noGrp="1"/>
          </p:cNvSpPr>
          <p:nvPr>
            <p:ph type="title"/>
          </p:nvPr>
        </p:nvSpPr>
        <p:spPr>
          <a:xfrm>
            <a:off x="684212" y="-171450"/>
            <a:ext cx="6870700" cy="900112"/>
          </a:xfrm>
          <a:prstGeom prst="rect">
            <a:avLst/>
          </a:prstGeom>
          <a:noFill/>
          <a:ln>
            <a:noFill/>
          </a:ln>
        </p:spPr>
        <p:txBody>
          <a:bodyPr spcFirstLastPara="1" wrap="square" lIns="91425" tIns="45700" rIns="91425" bIns="45700" anchor="b" anchorCtr="0">
            <a:noAutofit/>
          </a:bodyPr>
          <a:lstStyle/>
          <a:p>
            <a:pPr marL="0" lvl="0" indent="0" algn="ctr" rtl="0">
              <a:lnSpc>
                <a:spcPct val="100000"/>
              </a:lnSpc>
              <a:spcBef>
                <a:spcPts val="0"/>
              </a:spcBef>
              <a:spcAft>
                <a:spcPts val="0"/>
              </a:spcAft>
              <a:buClr>
                <a:schemeClr val="dk1"/>
              </a:buClr>
              <a:buSzPts val="4400"/>
              <a:buFont typeface="Comic Sans MS"/>
              <a:buNone/>
            </a:pPr>
            <a:r>
              <a:rPr lang="en-US" sz="4400" b="1" i="0" u="sng" dirty="0">
                <a:solidFill>
                  <a:schemeClr val="dk1"/>
                </a:solidFill>
                <a:latin typeface="SassoonCRInfant" panose="00000400000000000000" pitchFamily="2" charset="0"/>
                <a:sym typeface="Comic Sans MS"/>
              </a:rPr>
              <a:t>Home Learning</a:t>
            </a:r>
            <a:endParaRPr dirty="0">
              <a:latin typeface="SassoonCRInfant" panose="00000400000000000000" pitchFamily="2" charset="0"/>
            </a:endParaRPr>
          </a:p>
        </p:txBody>
      </p:sp>
      <p:sp>
        <p:nvSpPr>
          <p:cNvPr id="257" name="Google Shape;257;p14"/>
          <p:cNvSpPr txBox="1">
            <a:spLocks noGrp="1"/>
          </p:cNvSpPr>
          <p:nvPr>
            <p:ph type="body" idx="1"/>
          </p:nvPr>
        </p:nvSpPr>
        <p:spPr>
          <a:xfrm>
            <a:off x="0" y="728650"/>
            <a:ext cx="8545500" cy="3677095"/>
          </a:xfrm>
          <a:prstGeom prst="rect">
            <a:avLst/>
          </a:prstGeom>
          <a:noFill/>
          <a:ln>
            <a:noFill/>
          </a:ln>
        </p:spPr>
        <p:txBody>
          <a:bodyPr spcFirstLastPara="1" wrap="square" lIns="91425" tIns="45700" rIns="91425" bIns="45700" anchor="t" anchorCtr="0">
            <a:noAutofit/>
          </a:bodyPr>
          <a:lstStyle/>
          <a:p>
            <a:pPr marL="342900" lvl="0" indent="-342900" algn="l" rtl="0">
              <a:lnSpc>
                <a:spcPct val="100000"/>
              </a:lnSpc>
              <a:spcBef>
                <a:spcPts val="0"/>
              </a:spcBef>
              <a:spcAft>
                <a:spcPts val="0"/>
              </a:spcAft>
              <a:buClr>
                <a:schemeClr val="dk1"/>
              </a:buClr>
              <a:buSzPts val="2200"/>
              <a:buFont typeface="Comic Sans MS"/>
              <a:buChar char="•"/>
            </a:pPr>
            <a:r>
              <a:rPr lang="en-US" sz="2000" b="0" i="0" u="none" dirty="0">
                <a:solidFill>
                  <a:schemeClr val="dk1"/>
                </a:solidFill>
                <a:latin typeface="SassoonCRInfant" panose="00000400000000000000" pitchFamily="2" charset="0"/>
                <a:sym typeface="Comic Sans MS"/>
              </a:rPr>
              <a:t>Reading as often as possible with an adult signing the Yellow Log </a:t>
            </a:r>
            <a:endParaRPr sz="2000" dirty="0">
              <a:latin typeface="SassoonCRInfant" panose="00000400000000000000" pitchFamily="2" charset="0"/>
            </a:endParaRPr>
          </a:p>
          <a:p>
            <a:pPr marL="342900" lvl="0" indent="-342900" algn="l" rtl="0">
              <a:lnSpc>
                <a:spcPct val="100000"/>
              </a:lnSpc>
              <a:spcBef>
                <a:spcPts val="440"/>
              </a:spcBef>
              <a:spcAft>
                <a:spcPts val="0"/>
              </a:spcAft>
              <a:buClr>
                <a:schemeClr val="dk1"/>
              </a:buClr>
              <a:buSzPts val="2200"/>
              <a:buFont typeface="Comic Sans MS"/>
              <a:buChar char="•"/>
            </a:pPr>
            <a:r>
              <a:rPr lang="en-US" sz="2000" b="0" i="0" u="none" dirty="0" smtClean="0">
                <a:solidFill>
                  <a:schemeClr val="dk1"/>
                </a:solidFill>
                <a:latin typeface="SassoonCRInfant" panose="00000400000000000000" pitchFamily="2" charset="0"/>
                <a:sym typeface="Comic Sans MS"/>
              </a:rPr>
              <a:t>Spellings sent out each term but these are not tested. </a:t>
            </a:r>
          </a:p>
          <a:p>
            <a:pPr marL="342900" lvl="0" indent="-342900" algn="l" rtl="0">
              <a:lnSpc>
                <a:spcPct val="100000"/>
              </a:lnSpc>
              <a:spcBef>
                <a:spcPts val="440"/>
              </a:spcBef>
              <a:spcAft>
                <a:spcPts val="0"/>
              </a:spcAft>
              <a:buClr>
                <a:schemeClr val="dk1"/>
              </a:buClr>
              <a:buSzPts val="2200"/>
              <a:buFont typeface="Comic Sans MS"/>
              <a:buChar char="•"/>
            </a:pPr>
            <a:r>
              <a:rPr lang="en-US" sz="2000" b="0" i="0" u="none" dirty="0" smtClean="0">
                <a:solidFill>
                  <a:schemeClr val="dk1"/>
                </a:solidFill>
                <a:latin typeface="SassoonCRInfant" panose="00000400000000000000" pitchFamily="2" charset="0"/>
                <a:sym typeface="Comic Sans MS"/>
              </a:rPr>
              <a:t>TTRS </a:t>
            </a:r>
            <a:r>
              <a:rPr lang="en-US" sz="2000" b="0" i="0" u="none" dirty="0">
                <a:solidFill>
                  <a:schemeClr val="dk1"/>
                </a:solidFill>
                <a:latin typeface="SassoonCRInfant" panose="00000400000000000000" pitchFamily="2" charset="0"/>
                <a:sym typeface="Comic Sans MS"/>
              </a:rPr>
              <a:t>– password will be put on home-school log</a:t>
            </a:r>
            <a:endParaRPr sz="2000" dirty="0">
              <a:latin typeface="SassoonCRInfant" panose="00000400000000000000" pitchFamily="2" charset="0"/>
            </a:endParaRPr>
          </a:p>
          <a:p>
            <a:pPr marL="342900" lvl="0" indent="-342900" algn="l" rtl="0">
              <a:lnSpc>
                <a:spcPct val="100000"/>
              </a:lnSpc>
              <a:spcBef>
                <a:spcPts val="440"/>
              </a:spcBef>
              <a:spcAft>
                <a:spcPts val="0"/>
              </a:spcAft>
              <a:buClr>
                <a:schemeClr val="dk1"/>
              </a:buClr>
              <a:buSzPts val="2200"/>
              <a:buFont typeface="Comic Sans MS"/>
              <a:buChar char="•"/>
            </a:pPr>
            <a:r>
              <a:rPr lang="en-US" sz="2000" b="0" i="0" u="none" dirty="0">
                <a:solidFill>
                  <a:schemeClr val="dk1"/>
                </a:solidFill>
                <a:latin typeface="SassoonCRInfant" panose="00000400000000000000" pitchFamily="2" charset="0"/>
                <a:sym typeface="Comic Sans MS"/>
              </a:rPr>
              <a:t>Time to Talk (Spring Term)</a:t>
            </a:r>
            <a:endParaRPr sz="2000" dirty="0">
              <a:latin typeface="SassoonCRInfant" panose="00000400000000000000" pitchFamily="2" charset="0"/>
            </a:endParaRPr>
          </a:p>
          <a:p>
            <a:pPr marL="342900" lvl="0" indent="-342900" algn="l" rtl="0">
              <a:lnSpc>
                <a:spcPct val="100000"/>
              </a:lnSpc>
              <a:spcBef>
                <a:spcPts val="440"/>
              </a:spcBef>
              <a:spcAft>
                <a:spcPts val="0"/>
              </a:spcAft>
              <a:buClr>
                <a:schemeClr val="dk1"/>
              </a:buClr>
              <a:buSzPts val="2200"/>
              <a:buFont typeface="Comic Sans MS"/>
              <a:buChar char="•"/>
            </a:pPr>
            <a:r>
              <a:rPr lang="en-US" sz="2000" b="0" i="0" u="none" dirty="0">
                <a:solidFill>
                  <a:schemeClr val="dk1"/>
                </a:solidFill>
                <a:latin typeface="SassoonCRInfant" panose="00000400000000000000" pitchFamily="2" charset="0"/>
                <a:sym typeface="Comic Sans MS"/>
              </a:rPr>
              <a:t>New Home Learning grids will be sent home for each topic at the start of each </a:t>
            </a:r>
            <a:r>
              <a:rPr lang="en-US" sz="2000" b="1" i="0" u="sng" dirty="0">
                <a:solidFill>
                  <a:schemeClr val="dk1"/>
                </a:solidFill>
                <a:latin typeface="SassoonCRInfant" panose="00000400000000000000" pitchFamily="2" charset="0"/>
                <a:sym typeface="Comic Sans MS"/>
              </a:rPr>
              <a:t>term</a:t>
            </a:r>
            <a:r>
              <a:rPr lang="en-US" sz="2000" b="0" i="0" u="none" dirty="0">
                <a:solidFill>
                  <a:schemeClr val="dk1"/>
                </a:solidFill>
                <a:latin typeface="SassoonCRInfant" panose="00000400000000000000" pitchFamily="2" charset="0"/>
                <a:sym typeface="Comic Sans MS"/>
              </a:rPr>
              <a:t> and will be available on the school website. Children can choose </a:t>
            </a:r>
            <a:r>
              <a:rPr lang="en-US" sz="2000" b="1" i="0" u="sng" dirty="0">
                <a:solidFill>
                  <a:schemeClr val="dk1"/>
                </a:solidFill>
                <a:latin typeface="SassoonCRInfant" panose="00000400000000000000" pitchFamily="2" charset="0"/>
                <a:sym typeface="Comic Sans MS"/>
              </a:rPr>
              <a:t>one or more</a:t>
            </a:r>
            <a:r>
              <a:rPr lang="en-US" sz="2000" b="0" i="0" u="none" dirty="0">
                <a:solidFill>
                  <a:schemeClr val="dk1"/>
                </a:solidFill>
                <a:latin typeface="SassoonCRInfant" panose="00000400000000000000" pitchFamily="2" charset="0"/>
                <a:sym typeface="Comic Sans MS"/>
              </a:rPr>
              <a:t> pieces to complete each week but must hand in something each Friday. Any help or resources required, please see your child’s class teacher. </a:t>
            </a:r>
            <a:endParaRPr sz="2000" dirty="0">
              <a:latin typeface="SassoonCRInfant" panose="00000400000000000000" pitchFamily="2" charset="0"/>
            </a:endParaRPr>
          </a:p>
          <a:p>
            <a:pPr marL="342900" lvl="0" indent="-342900" algn="l" rtl="0">
              <a:lnSpc>
                <a:spcPct val="100000"/>
              </a:lnSpc>
              <a:spcBef>
                <a:spcPts val="440"/>
              </a:spcBef>
              <a:spcAft>
                <a:spcPts val="0"/>
              </a:spcAft>
              <a:buClr>
                <a:schemeClr val="dk1"/>
              </a:buClr>
              <a:buSzPts val="2200"/>
              <a:buFont typeface="Comic Sans MS"/>
              <a:buChar char="•"/>
            </a:pPr>
            <a:r>
              <a:rPr lang="en-US" sz="2000" b="0" i="0" u="none" dirty="0">
                <a:solidFill>
                  <a:schemeClr val="dk1"/>
                </a:solidFill>
                <a:latin typeface="SassoonCRInfant" panose="00000400000000000000" pitchFamily="2" charset="0"/>
                <a:sym typeface="Comic Sans MS"/>
              </a:rPr>
              <a:t>There will be a weekly lunchtime homework club if this is helpful</a:t>
            </a:r>
            <a:r>
              <a:rPr lang="en-US" sz="2000" b="0" i="0" u="none" dirty="0" smtClean="0">
                <a:solidFill>
                  <a:schemeClr val="dk1"/>
                </a:solidFill>
                <a:latin typeface="SassoonCRInfant" panose="00000400000000000000" pitchFamily="2" charset="0"/>
                <a:sym typeface="Comic Sans MS"/>
              </a:rPr>
              <a:t>.</a:t>
            </a:r>
          </a:p>
          <a:p>
            <a:pPr marL="342900" lvl="0">
              <a:spcBef>
                <a:spcPts val="440"/>
              </a:spcBef>
              <a:buSzPts val="2200"/>
            </a:pPr>
            <a:r>
              <a:rPr lang="en-GB" sz="2000" dirty="0">
                <a:solidFill>
                  <a:schemeClr val="tx1"/>
                </a:solidFill>
                <a:latin typeface="SassoonCRInfant" panose="00000400000000000000" pitchFamily="2" charset="0"/>
              </a:rPr>
              <a:t>Pupils need to stick it in their home learning book when they bring the piece of learning to school.</a:t>
            </a:r>
            <a:endParaRPr sz="2000" dirty="0">
              <a:solidFill>
                <a:schemeClr val="tx1"/>
              </a:solidFill>
              <a:latin typeface="SassoonCRInfant" panose="00000400000000000000" pitchFamily="2" charset="0"/>
            </a:endParaRPr>
          </a:p>
        </p:txBody>
      </p:sp>
      <p:sp>
        <p:nvSpPr>
          <p:cNvPr id="2" name="TextBox 1"/>
          <p:cNvSpPr txBox="1"/>
          <p:nvPr/>
        </p:nvSpPr>
        <p:spPr>
          <a:xfrm>
            <a:off x="1911925" y="4477303"/>
            <a:ext cx="6744410" cy="2246769"/>
          </a:xfrm>
          <a:prstGeom prst="rect">
            <a:avLst/>
          </a:prstGeom>
          <a:noFill/>
        </p:spPr>
        <p:txBody>
          <a:bodyPr wrap="square" rtlCol="0">
            <a:spAutoFit/>
          </a:bodyPr>
          <a:lstStyle/>
          <a:p>
            <a:pPr marL="285750" indent="-285750">
              <a:buFont typeface="Arial" panose="020B0604020202020204" pitchFamily="34" charset="0"/>
              <a:buChar char="•"/>
            </a:pPr>
            <a:r>
              <a:rPr lang="en-GB" sz="2000" dirty="0" smtClean="0">
                <a:latin typeface="SassoonCRInfant" panose="00000400000000000000" pitchFamily="2" charset="0"/>
              </a:rPr>
              <a:t>Home learning will not be required on the first Friday after a holiday.</a:t>
            </a:r>
            <a:endParaRPr lang="en-GB" sz="2000" dirty="0">
              <a:latin typeface="SassoonCRInfant" panose="00000400000000000000" pitchFamily="2" charset="0"/>
            </a:endParaRPr>
          </a:p>
          <a:p>
            <a:pPr marL="285750" indent="-285750">
              <a:buFont typeface="Arial" panose="020B0604020202020204" pitchFamily="34" charset="0"/>
              <a:buChar char="•"/>
            </a:pPr>
            <a:r>
              <a:rPr lang="en-GB" sz="2000" dirty="0" smtClean="0">
                <a:latin typeface="SassoonCRInfant" panose="00000400000000000000" pitchFamily="2" charset="0"/>
              </a:rPr>
              <a:t>Children will be given one pass each term and then will receive a detention, at lunch time, if no home learning is handed in. </a:t>
            </a:r>
          </a:p>
          <a:p>
            <a:pPr marL="285750" indent="-285750">
              <a:buFont typeface="Arial" panose="020B0604020202020204" pitchFamily="34" charset="0"/>
              <a:buChar char="•"/>
            </a:pPr>
            <a:r>
              <a:rPr lang="en-GB" sz="2000" dirty="0" smtClean="0">
                <a:latin typeface="SassoonCRInfant" panose="00000400000000000000" pitchFamily="2" charset="0"/>
              </a:rPr>
              <a:t>Children will then need to provide the missing piece of home learning on the following Monday.</a:t>
            </a:r>
            <a:endParaRPr lang="en-GB" sz="2000" dirty="0">
              <a:latin typeface="SassoonCRInfant" panose="00000400000000000000" pitchFamily="2"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62"/>
        <p:cNvGrpSpPr/>
        <p:nvPr/>
      </p:nvGrpSpPr>
      <p:grpSpPr>
        <a:xfrm>
          <a:off x="0" y="0"/>
          <a:ext cx="0" cy="0"/>
          <a:chOff x="0" y="0"/>
          <a:chExt cx="0" cy="0"/>
        </a:xfrm>
      </p:grpSpPr>
      <p:sp>
        <p:nvSpPr>
          <p:cNvPr id="263" name="Google Shape;263;p15"/>
          <p:cNvSpPr txBox="1">
            <a:spLocks noGrp="1"/>
          </p:cNvSpPr>
          <p:nvPr>
            <p:ph type="title"/>
          </p:nvPr>
        </p:nvSpPr>
        <p:spPr>
          <a:xfrm>
            <a:off x="685800" y="152400"/>
            <a:ext cx="6870700" cy="1116012"/>
          </a:xfrm>
          <a:prstGeom prst="rect">
            <a:avLst/>
          </a:prstGeom>
          <a:noFill/>
          <a:ln>
            <a:noFill/>
          </a:ln>
        </p:spPr>
        <p:txBody>
          <a:bodyPr spcFirstLastPara="1" wrap="square" lIns="91425" tIns="45700" rIns="91425" bIns="45700" anchor="b" anchorCtr="0">
            <a:noAutofit/>
          </a:bodyPr>
          <a:lstStyle/>
          <a:p>
            <a:pPr marL="0" lvl="0" indent="0" algn="ctr" rtl="0">
              <a:lnSpc>
                <a:spcPct val="100000"/>
              </a:lnSpc>
              <a:spcBef>
                <a:spcPts val="0"/>
              </a:spcBef>
              <a:spcAft>
                <a:spcPts val="0"/>
              </a:spcAft>
              <a:buClr>
                <a:schemeClr val="dk1"/>
              </a:buClr>
              <a:buSzPts val="4400"/>
              <a:buFont typeface="Comic Sans MS"/>
              <a:buNone/>
            </a:pPr>
            <a:r>
              <a:rPr lang="en-US" sz="4400" b="1" i="0" u="sng" dirty="0">
                <a:solidFill>
                  <a:schemeClr val="dk1"/>
                </a:solidFill>
                <a:latin typeface="SassoonCRInfant" panose="00000400000000000000" pitchFamily="2" charset="0"/>
                <a:sym typeface="Comic Sans MS"/>
              </a:rPr>
              <a:t>Trips and Visits</a:t>
            </a:r>
            <a:endParaRPr dirty="0">
              <a:latin typeface="SassoonCRInfant" panose="00000400000000000000" pitchFamily="2" charset="0"/>
            </a:endParaRPr>
          </a:p>
        </p:txBody>
      </p:sp>
      <p:sp>
        <p:nvSpPr>
          <p:cNvPr id="264" name="Google Shape;264;p15"/>
          <p:cNvSpPr txBox="1">
            <a:spLocks noGrp="1"/>
          </p:cNvSpPr>
          <p:nvPr>
            <p:ph type="body" idx="1"/>
          </p:nvPr>
        </p:nvSpPr>
        <p:spPr>
          <a:xfrm>
            <a:off x="179387" y="1828800"/>
            <a:ext cx="8202612" cy="3657600"/>
          </a:xfrm>
          <a:prstGeom prst="rect">
            <a:avLst/>
          </a:prstGeom>
          <a:noFill/>
          <a:ln>
            <a:noFill/>
          </a:ln>
        </p:spPr>
        <p:txBody>
          <a:bodyPr spcFirstLastPara="1" wrap="square" lIns="91425" tIns="45700" rIns="91425" bIns="45700" anchor="t" anchorCtr="0">
            <a:noAutofit/>
          </a:bodyPr>
          <a:lstStyle/>
          <a:p>
            <a:pPr marL="342900" marR="0" lvl="0" indent="-342900" algn="l" rtl="0">
              <a:lnSpc>
                <a:spcPct val="100000"/>
              </a:lnSpc>
              <a:spcBef>
                <a:spcPts val="0"/>
              </a:spcBef>
              <a:spcAft>
                <a:spcPts val="0"/>
              </a:spcAft>
              <a:buClr>
                <a:schemeClr val="dk1"/>
              </a:buClr>
              <a:buSzPts val="3200"/>
              <a:buFont typeface="Comic Sans MS"/>
              <a:buChar char="•"/>
            </a:pPr>
            <a:r>
              <a:rPr lang="en-US" sz="3200" b="0" i="0" u="none" strike="noStrike" cap="none" dirty="0">
                <a:solidFill>
                  <a:schemeClr val="dk1"/>
                </a:solidFill>
                <a:latin typeface="SassoonCRInfant" panose="00000400000000000000" pitchFamily="2" charset="0"/>
                <a:sym typeface="Comic Sans MS"/>
              </a:rPr>
              <a:t>We aim to have a trip </a:t>
            </a:r>
            <a:r>
              <a:rPr lang="en-US" sz="3200" b="1" i="0" u="sng" strike="noStrike" cap="none" dirty="0">
                <a:solidFill>
                  <a:schemeClr val="dk1"/>
                </a:solidFill>
                <a:latin typeface="SassoonCRInfant" panose="00000400000000000000" pitchFamily="2" charset="0"/>
                <a:sym typeface="Comic Sans MS"/>
              </a:rPr>
              <a:t>or</a:t>
            </a:r>
            <a:r>
              <a:rPr lang="en-US" sz="3200" b="0" i="0" u="none" strike="noStrike" cap="none" dirty="0">
                <a:solidFill>
                  <a:schemeClr val="dk1"/>
                </a:solidFill>
                <a:latin typeface="SassoonCRInfant" panose="00000400000000000000" pitchFamily="2" charset="0"/>
                <a:sym typeface="Comic Sans MS"/>
              </a:rPr>
              <a:t> visiting group once a term – we will give as much notice for this as we can</a:t>
            </a:r>
            <a:r>
              <a:rPr lang="en-US" sz="3200" b="0" i="0" u="none" strike="noStrike" cap="none" dirty="0" smtClean="0">
                <a:solidFill>
                  <a:schemeClr val="dk1"/>
                </a:solidFill>
                <a:latin typeface="SassoonCRInfant" panose="00000400000000000000" pitchFamily="2" charset="0"/>
                <a:sym typeface="Comic Sans MS"/>
              </a:rPr>
              <a:t>.</a:t>
            </a:r>
          </a:p>
          <a:p>
            <a:pPr marL="342900" marR="0" lvl="0" indent="-342900" algn="l" rtl="0">
              <a:lnSpc>
                <a:spcPct val="100000"/>
              </a:lnSpc>
              <a:spcBef>
                <a:spcPts val="0"/>
              </a:spcBef>
              <a:spcAft>
                <a:spcPts val="0"/>
              </a:spcAft>
              <a:buClr>
                <a:schemeClr val="dk1"/>
              </a:buClr>
              <a:buSzPts val="3200"/>
              <a:buFont typeface="Comic Sans MS"/>
              <a:buChar char="•"/>
            </a:pPr>
            <a:r>
              <a:rPr lang="en-US" dirty="0" smtClean="0">
                <a:latin typeface="SassoonCRInfant" panose="00000400000000000000" pitchFamily="2" charset="0"/>
              </a:rPr>
              <a:t>Autumn – Hilltop; Anglian Water </a:t>
            </a:r>
          </a:p>
          <a:p>
            <a:pPr marL="342900" marR="0" lvl="0" indent="-342900" algn="l" rtl="0">
              <a:lnSpc>
                <a:spcPct val="100000"/>
              </a:lnSpc>
              <a:spcBef>
                <a:spcPts val="0"/>
              </a:spcBef>
              <a:spcAft>
                <a:spcPts val="0"/>
              </a:spcAft>
              <a:buClr>
                <a:schemeClr val="dk1"/>
              </a:buClr>
              <a:buSzPts val="3200"/>
              <a:buFont typeface="Comic Sans MS"/>
              <a:buChar char="•"/>
            </a:pPr>
            <a:r>
              <a:rPr lang="en-US" sz="3200" b="0" i="0" u="none" strike="noStrike" cap="none" dirty="0" smtClean="0">
                <a:solidFill>
                  <a:schemeClr val="dk1"/>
                </a:solidFill>
                <a:latin typeface="SassoonCRInfant" panose="00000400000000000000" pitchFamily="2" charset="0"/>
                <a:sym typeface="Comic Sans MS"/>
              </a:rPr>
              <a:t>Spring – Duxford </a:t>
            </a:r>
          </a:p>
          <a:p>
            <a:pPr marL="342900" marR="0" lvl="0" indent="-342900" algn="l" rtl="0">
              <a:lnSpc>
                <a:spcPct val="100000"/>
              </a:lnSpc>
              <a:spcBef>
                <a:spcPts val="0"/>
              </a:spcBef>
              <a:spcAft>
                <a:spcPts val="0"/>
              </a:spcAft>
              <a:buClr>
                <a:schemeClr val="dk1"/>
              </a:buClr>
              <a:buSzPts val="3200"/>
              <a:buFont typeface="Comic Sans MS"/>
              <a:buChar char="•"/>
            </a:pPr>
            <a:r>
              <a:rPr lang="en-US" dirty="0" smtClean="0">
                <a:latin typeface="SassoonCRInfant" panose="00000400000000000000" pitchFamily="2" charset="0"/>
              </a:rPr>
              <a:t>Summer – Crucial Crew</a:t>
            </a:r>
            <a:r>
              <a:rPr lang="en-US" sz="3200" b="0" i="0" u="none" strike="noStrike" cap="none" dirty="0" smtClean="0">
                <a:solidFill>
                  <a:schemeClr val="dk1"/>
                </a:solidFill>
                <a:latin typeface="SassoonCRInfant" panose="00000400000000000000" pitchFamily="2" charset="0"/>
                <a:sym typeface="Comic Sans MS"/>
              </a:rPr>
              <a:t> </a:t>
            </a:r>
            <a:endParaRPr dirty="0">
              <a:latin typeface="SassoonCRInfant" panose="00000400000000000000" pitchFamily="2"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69"/>
        <p:cNvGrpSpPr/>
        <p:nvPr/>
      </p:nvGrpSpPr>
      <p:grpSpPr>
        <a:xfrm>
          <a:off x="0" y="0"/>
          <a:ext cx="0" cy="0"/>
          <a:chOff x="0" y="0"/>
          <a:chExt cx="0" cy="0"/>
        </a:xfrm>
      </p:grpSpPr>
      <p:sp>
        <p:nvSpPr>
          <p:cNvPr id="270" name="Google Shape;270;p16"/>
          <p:cNvSpPr txBox="1">
            <a:spLocks noGrp="1"/>
          </p:cNvSpPr>
          <p:nvPr>
            <p:ph type="title"/>
          </p:nvPr>
        </p:nvSpPr>
        <p:spPr>
          <a:xfrm>
            <a:off x="685800" y="152400"/>
            <a:ext cx="6870700" cy="1600200"/>
          </a:xfrm>
          <a:prstGeom prst="rect">
            <a:avLst/>
          </a:prstGeom>
          <a:noFill/>
          <a:ln>
            <a:noFill/>
          </a:ln>
        </p:spPr>
        <p:txBody>
          <a:bodyPr spcFirstLastPara="1" wrap="square" lIns="91425" tIns="45700" rIns="91425" bIns="45700" anchor="b" anchorCtr="0">
            <a:noAutofit/>
          </a:bodyPr>
          <a:lstStyle/>
          <a:p>
            <a:pPr marL="0" lvl="0" indent="0" algn="ctr" rtl="0">
              <a:lnSpc>
                <a:spcPct val="100000"/>
              </a:lnSpc>
              <a:spcBef>
                <a:spcPts val="0"/>
              </a:spcBef>
              <a:spcAft>
                <a:spcPts val="0"/>
              </a:spcAft>
              <a:buClr>
                <a:schemeClr val="dk1"/>
              </a:buClr>
              <a:buSzPts val="7200"/>
              <a:buFont typeface="Comic Sans MS"/>
              <a:buNone/>
            </a:pPr>
            <a:r>
              <a:rPr lang="en-US" sz="7200" b="1" i="0" u="sng" dirty="0" smtClean="0">
                <a:solidFill>
                  <a:schemeClr val="dk1"/>
                </a:solidFill>
                <a:latin typeface="SassoonCRInfant" panose="00000400000000000000" pitchFamily="2" charset="0"/>
                <a:sym typeface="Comic Sans MS"/>
              </a:rPr>
              <a:t>100 experiences</a:t>
            </a:r>
            <a:endParaRPr dirty="0">
              <a:latin typeface="SassoonCRInfant" panose="00000400000000000000" pitchFamily="2" charset="0"/>
            </a:endParaRPr>
          </a:p>
        </p:txBody>
      </p:sp>
      <p:sp>
        <p:nvSpPr>
          <p:cNvPr id="271" name="Google Shape;271;p16"/>
          <p:cNvSpPr txBox="1">
            <a:spLocks noGrp="1"/>
          </p:cNvSpPr>
          <p:nvPr>
            <p:ph type="body" idx="1"/>
          </p:nvPr>
        </p:nvSpPr>
        <p:spPr>
          <a:xfrm>
            <a:off x="685800" y="1828800"/>
            <a:ext cx="7696200" cy="3657600"/>
          </a:xfrm>
          <a:prstGeom prst="rect">
            <a:avLst/>
          </a:prstGeom>
          <a:noFill/>
          <a:ln>
            <a:noFill/>
          </a:ln>
        </p:spPr>
        <p:txBody>
          <a:bodyPr spcFirstLastPara="1" wrap="square" lIns="91425" tIns="45700" rIns="91425" bIns="45700" anchor="t" anchorCtr="0">
            <a:noAutofit/>
          </a:bodyPr>
          <a:lstStyle/>
          <a:p>
            <a:pPr marL="660400" indent="-457200">
              <a:spcBef>
                <a:spcPts val="0"/>
              </a:spcBef>
              <a:buSzPts val="3200"/>
            </a:pPr>
            <a:r>
              <a:rPr lang="en-GB" sz="3200" dirty="0" smtClean="0">
                <a:solidFill>
                  <a:schemeClr val="dk1"/>
                </a:solidFill>
                <a:latin typeface="SassoonCRInfant" panose="00000400000000000000" pitchFamily="2" charset="0"/>
                <a:sym typeface="Comic Sans MS"/>
              </a:rPr>
              <a:t>We have introduced 100 experiences before you leave Abbot’s Hall this year.</a:t>
            </a:r>
          </a:p>
          <a:p>
            <a:pPr marL="660400" indent="-457200">
              <a:spcBef>
                <a:spcPts val="0"/>
              </a:spcBef>
              <a:buSzPts val="3200"/>
            </a:pPr>
            <a:r>
              <a:rPr lang="en-GB" dirty="0" smtClean="0">
                <a:latin typeface="SassoonCRInfant" panose="00000400000000000000" pitchFamily="2" charset="0"/>
              </a:rPr>
              <a:t>Pupils have a booklet and we will ensure they have the opportunity to do all these experiences before they leave</a:t>
            </a:r>
            <a:r>
              <a:rPr lang="en-GB" dirty="0" smtClean="0">
                <a:latin typeface="SassoonCRInfant" panose="00000400000000000000" pitchFamily="2" charset="0"/>
              </a:rPr>
              <a:t>!</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69"/>
        <p:cNvGrpSpPr/>
        <p:nvPr/>
      </p:nvGrpSpPr>
      <p:grpSpPr>
        <a:xfrm>
          <a:off x="0" y="0"/>
          <a:ext cx="0" cy="0"/>
          <a:chOff x="0" y="0"/>
          <a:chExt cx="0" cy="0"/>
        </a:xfrm>
      </p:grpSpPr>
      <p:sp>
        <p:nvSpPr>
          <p:cNvPr id="270" name="Google Shape;270;p16"/>
          <p:cNvSpPr txBox="1">
            <a:spLocks noGrp="1"/>
          </p:cNvSpPr>
          <p:nvPr>
            <p:ph type="title"/>
          </p:nvPr>
        </p:nvSpPr>
        <p:spPr>
          <a:xfrm>
            <a:off x="685800" y="1454728"/>
            <a:ext cx="6870700" cy="1600200"/>
          </a:xfrm>
          <a:prstGeom prst="rect">
            <a:avLst/>
          </a:prstGeom>
          <a:noFill/>
          <a:ln>
            <a:noFill/>
          </a:ln>
        </p:spPr>
        <p:txBody>
          <a:bodyPr spcFirstLastPara="1" wrap="square" lIns="91425" tIns="45700" rIns="91425" bIns="45700" anchor="b" anchorCtr="0">
            <a:noAutofit/>
          </a:bodyPr>
          <a:lstStyle/>
          <a:p>
            <a:pPr marL="0" lvl="0" indent="0" algn="ctr" rtl="0">
              <a:lnSpc>
                <a:spcPct val="100000"/>
              </a:lnSpc>
              <a:spcBef>
                <a:spcPts val="0"/>
              </a:spcBef>
              <a:spcAft>
                <a:spcPts val="0"/>
              </a:spcAft>
              <a:buClr>
                <a:schemeClr val="dk1"/>
              </a:buClr>
              <a:buSzPts val="7200"/>
              <a:buFont typeface="Comic Sans MS"/>
              <a:buNone/>
            </a:pPr>
            <a:r>
              <a:rPr lang="en-US" sz="7200" b="1" u="sng" dirty="0" smtClean="0">
                <a:latin typeface="SassoonCRInfant" panose="00000400000000000000" pitchFamily="2" charset="0"/>
              </a:rPr>
              <a:t>Questions?</a:t>
            </a:r>
            <a:endParaRPr dirty="0">
              <a:latin typeface="SassoonCRInfant" panose="00000400000000000000" pitchFamily="2" charset="0"/>
            </a:endParaRPr>
          </a:p>
        </p:txBody>
      </p:sp>
    </p:spTree>
    <p:extLst>
      <p:ext uri="{BB962C8B-B14F-4D97-AF65-F5344CB8AC3E}">
        <p14:creationId xmlns:p14="http://schemas.microsoft.com/office/powerpoint/2010/main" val="41658647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70"/>
        <p:cNvGrpSpPr/>
        <p:nvPr/>
      </p:nvGrpSpPr>
      <p:grpSpPr>
        <a:xfrm>
          <a:off x="0" y="0"/>
          <a:ext cx="0" cy="0"/>
          <a:chOff x="0" y="0"/>
          <a:chExt cx="0" cy="0"/>
        </a:xfrm>
      </p:grpSpPr>
      <p:sp>
        <p:nvSpPr>
          <p:cNvPr id="171" name="Google Shape;171;p2"/>
          <p:cNvSpPr txBox="1"/>
          <p:nvPr/>
        </p:nvSpPr>
        <p:spPr>
          <a:xfrm>
            <a:off x="107950" y="721300"/>
            <a:ext cx="8928000" cy="4801274"/>
          </a:xfrm>
          <a:prstGeom prst="rect">
            <a:avLst/>
          </a:prstGeom>
          <a:noFill/>
          <a:ln>
            <a:noFill/>
          </a:ln>
        </p:spPr>
        <p:txBody>
          <a:bodyPr spcFirstLastPara="1" wrap="square" lIns="91425" tIns="45700" rIns="91425" bIns="45700" anchor="t" anchorCtr="0">
            <a:spAutoFit/>
          </a:bodyPr>
          <a:lstStyle/>
          <a:p>
            <a:pPr lvl="0">
              <a:lnSpc>
                <a:spcPct val="90000"/>
              </a:lnSpc>
              <a:buClr>
                <a:schemeClr val="dk1"/>
              </a:buClr>
              <a:buSzPts val="2000"/>
            </a:pPr>
            <a:r>
              <a:rPr lang="en-GB" sz="1700" b="1" u="sng" dirty="0">
                <a:solidFill>
                  <a:schemeClr val="tx1"/>
                </a:solidFill>
                <a:latin typeface="SassoonCRInfant" panose="00000400000000000000" pitchFamily="2" charset="0"/>
                <a:ea typeface="Comic Sans MS"/>
                <a:cs typeface="Comic Sans MS"/>
                <a:sym typeface="Comic Sans MS"/>
              </a:rPr>
              <a:t>Year 4 Teachers:</a:t>
            </a:r>
            <a:r>
              <a:rPr lang="en-GB" sz="1700" dirty="0">
                <a:solidFill>
                  <a:schemeClr val="tx1"/>
                </a:solidFill>
                <a:latin typeface="SassoonCRInfant" panose="00000400000000000000" pitchFamily="2" charset="0"/>
                <a:ea typeface="Comic Sans MS"/>
                <a:cs typeface="Comic Sans MS"/>
                <a:sym typeface="Comic Sans MS"/>
              </a:rPr>
              <a:t> </a:t>
            </a:r>
            <a:r>
              <a:rPr lang="en-GB" sz="1700" dirty="0" smtClean="0">
                <a:solidFill>
                  <a:schemeClr val="tx1"/>
                </a:solidFill>
                <a:latin typeface="SassoonCRInfant" panose="00000400000000000000" pitchFamily="2" charset="0"/>
                <a:ea typeface="Comic Sans MS"/>
                <a:cs typeface="Comic Sans MS"/>
                <a:sym typeface="Comic Sans MS"/>
              </a:rPr>
              <a:t>Mrs Vaughn and Mrs Goodenough</a:t>
            </a:r>
            <a:endParaRPr lang="en-GB" sz="1700" dirty="0">
              <a:solidFill>
                <a:schemeClr val="tx1"/>
              </a:solidFill>
              <a:latin typeface="SassoonCRInfant" panose="00000400000000000000" pitchFamily="2" charset="0"/>
            </a:endParaRPr>
          </a:p>
          <a:p>
            <a:pPr lvl="0">
              <a:lnSpc>
                <a:spcPct val="90000"/>
              </a:lnSpc>
              <a:buClr>
                <a:schemeClr val="dk1"/>
              </a:buClr>
              <a:buSzPts val="2000"/>
            </a:pPr>
            <a:endParaRPr lang="en-GB" sz="1700" dirty="0">
              <a:solidFill>
                <a:schemeClr val="tx1"/>
              </a:solidFill>
              <a:latin typeface="SassoonCRInfant" panose="00000400000000000000" pitchFamily="2" charset="0"/>
              <a:ea typeface="Comic Sans MS"/>
              <a:cs typeface="Comic Sans MS"/>
              <a:sym typeface="Comic Sans MS"/>
            </a:endParaRPr>
          </a:p>
          <a:p>
            <a:pPr lvl="0">
              <a:lnSpc>
                <a:spcPct val="90000"/>
              </a:lnSpc>
              <a:buClr>
                <a:schemeClr val="dk1"/>
              </a:buClr>
              <a:buSzPts val="2000"/>
            </a:pPr>
            <a:r>
              <a:rPr lang="en-GB" sz="1700" u="sng" dirty="0">
                <a:solidFill>
                  <a:schemeClr val="tx1"/>
                </a:solidFill>
                <a:latin typeface="SassoonCRInfant" panose="00000400000000000000" pitchFamily="2" charset="0"/>
                <a:ea typeface="Comic Sans MS"/>
                <a:cs typeface="Comic Sans MS"/>
                <a:sym typeface="Comic Sans MS"/>
              </a:rPr>
              <a:t>TA support:</a:t>
            </a:r>
            <a:r>
              <a:rPr lang="en-GB" sz="1700" dirty="0">
                <a:solidFill>
                  <a:schemeClr val="tx1"/>
                </a:solidFill>
                <a:latin typeface="SassoonCRInfant" panose="00000400000000000000" pitchFamily="2" charset="0"/>
                <a:ea typeface="Comic Sans MS"/>
                <a:cs typeface="Comic Sans MS"/>
                <a:sym typeface="Comic Sans MS"/>
              </a:rPr>
              <a:t> Mrs </a:t>
            </a:r>
            <a:r>
              <a:rPr lang="en-GB" sz="1700" dirty="0" smtClean="0">
                <a:solidFill>
                  <a:schemeClr val="tx1"/>
                </a:solidFill>
                <a:latin typeface="SassoonCRInfant" panose="00000400000000000000" pitchFamily="2" charset="0"/>
                <a:ea typeface="Comic Sans MS"/>
                <a:cs typeface="Comic Sans MS"/>
                <a:sym typeface="Comic Sans MS"/>
              </a:rPr>
              <a:t>Filby and Miss </a:t>
            </a:r>
            <a:r>
              <a:rPr lang="en-GB" sz="1700" dirty="0" err="1" smtClean="0">
                <a:solidFill>
                  <a:schemeClr val="tx1"/>
                </a:solidFill>
                <a:latin typeface="SassoonCRInfant" panose="00000400000000000000" pitchFamily="2" charset="0"/>
                <a:ea typeface="Comic Sans MS"/>
                <a:cs typeface="Comic Sans MS"/>
                <a:sym typeface="Comic Sans MS"/>
              </a:rPr>
              <a:t>Bensley</a:t>
            </a:r>
            <a:endParaRPr lang="en-GB" sz="1700" dirty="0" smtClean="0">
              <a:solidFill>
                <a:schemeClr val="tx1"/>
              </a:solidFill>
              <a:latin typeface="SassoonCRInfant" panose="00000400000000000000" pitchFamily="2" charset="0"/>
              <a:ea typeface="Comic Sans MS"/>
              <a:cs typeface="Comic Sans MS"/>
              <a:sym typeface="Comic Sans MS"/>
            </a:endParaRPr>
          </a:p>
          <a:p>
            <a:pPr lvl="0">
              <a:lnSpc>
                <a:spcPct val="90000"/>
              </a:lnSpc>
              <a:buClr>
                <a:schemeClr val="dk1"/>
              </a:buClr>
              <a:buSzPts val="2000"/>
            </a:pPr>
            <a:r>
              <a:rPr lang="en-GB" sz="1700" dirty="0" smtClean="0">
                <a:solidFill>
                  <a:schemeClr val="tx1"/>
                </a:solidFill>
                <a:latin typeface="SassoonCRInfant" panose="00000400000000000000" pitchFamily="2" charset="0"/>
                <a:ea typeface="Comic Sans MS"/>
                <a:cs typeface="Comic Sans MS"/>
                <a:sym typeface="Comic Sans MS"/>
              </a:rPr>
              <a:t/>
            </a:r>
            <a:br>
              <a:rPr lang="en-GB" sz="1700" dirty="0" smtClean="0">
                <a:solidFill>
                  <a:schemeClr val="tx1"/>
                </a:solidFill>
                <a:latin typeface="SassoonCRInfant" panose="00000400000000000000" pitchFamily="2" charset="0"/>
                <a:ea typeface="Comic Sans MS"/>
                <a:cs typeface="Comic Sans MS"/>
                <a:sym typeface="Comic Sans MS"/>
              </a:rPr>
            </a:br>
            <a:endParaRPr lang="en-GB" sz="1700" dirty="0">
              <a:solidFill>
                <a:schemeClr val="tx1"/>
              </a:solidFill>
              <a:latin typeface="SassoonCRInfant" panose="00000400000000000000" pitchFamily="2" charset="0"/>
              <a:ea typeface="Comic Sans MS"/>
              <a:cs typeface="Comic Sans MS"/>
              <a:sym typeface="Comic Sans MS"/>
            </a:endParaRPr>
          </a:p>
          <a:p>
            <a:pPr lvl="0">
              <a:lnSpc>
                <a:spcPct val="90000"/>
              </a:lnSpc>
              <a:buClr>
                <a:schemeClr val="dk1"/>
              </a:buClr>
              <a:buSzPts val="2000"/>
            </a:pPr>
            <a:r>
              <a:rPr lang="en-GB" sz="1700" b="1" u="sng" dirty="0">
                <a:solidFill>
                  <a:schemeClr val="tx1"/>
                </a:solidFill>
                <a:latin typeface="SassoonCRInfant" panose="00000400000000000000" pitchFamily="2" charset="0"/>
                <a:ea typeface="Comic Sans MS"/>
                <a:cs typeface="Comic Sans MS"/>
                <a:sym typeface="Comic Sans MS"/>
              </a:rPr>
              <a:t>Year 5 Teachers:</a:t>
            </a:r>
            <a:r>
              <a:rPr lang="en-GB" sz="1700" dirty="0">
                <a:solidFill>
                  <a:schemeClr val="tx1"/>
                </a:solidFill>
                <a:latin typeface="SassoonCRInfant" panose="00000400000000000000" pitchFamily="2" charset="0"/>
                <a:ea typeface="Comic Sans MS"/>
                <a:cs typeface="Comic Sans MS"/>
                <a:sym typeface="Comic Sans MS"/>
              </a:rPr>
              <a:t> Mrs Childs and Miss </a:t>
            </a:r>
            <a:r>
              <a:rPr lang="en-GB" sz="1700" dirty="0" smtClean="0">
                <a:solidFill>
                  <a:schemeClr val="tx1"/>
                </a:solidFill>
                <a:latin typeface="SassoonCRInfant" panose="00000400000000000000" pitchFamily="2" charset="0"/>
                <a:ea typeface="Comic Sans MS"/>
                <a:cs typeface="Comic Sans MS"/>
                <a:sym typeface="Comic Sans MS"/>
              </a:rPr>
              <a:t>Paterson</a:t>
            </a:r>
            <a:endParaRPr lang="en-GB" sz="1700" dirty="0">
              <a:solidFill>
                <a:schemeClr val="tx1"/>
              </a:solidFill>
              <a:latin typeface="SassoonCRInfant" panose="00000400000000000000" pitchFamily="2" charset="0"/>
            </a:endParaRPr>
          </a:p>
          <a:p>
            <a:pPr lvl="0">
              <a:lnSpc>
                <a:spcPct val="90000"/>
              </a:lnSpc>
              <a:buClr>
                <a:schemeClr val="dk1"/>
              </a:buClr>
              <a:buSzPts val="2000"/>
            </a:pPr>
            <a:endParaRPr lang="en-GB" sz="1700" dirty="0">
              <a:solidFill>
                <a:schemeClr val="tx1"/>
              </a:solidFill>
              <a:latin typeface="SassoonCRInfant" panose="00000400000000000000" pitchFamily="2" charset="0"/>
              <a:ea typeface="Comic Sans MS"/>
              <a:cs typeface="Comic Sans MS"/>
              <a:sym typeface="Comic Sans MS"/>
            </a:endParaRPr>
          </a:p>
          <a:p>
            <a:pPr lvl="0">
              <a:lnSpc>
                <a:spcPct val="90000"/>
              </a:lnSpc>
              <a:buClr>
                <a:schemeClr val="dk1"/>
              </a:buClr>
              <a:buSzPts val="2000"/>
            </a:pPr>
            <a:r>
              <a:rPr lang="en-GB" sz="1700" u="sng" dirty="0">
                <a:solidFill>
                  <a:schemeClr val="tx1"/>
                </a:solidFill>
                <a:latin typeface="SassoonCRInfant" panose="00000400000000000000" pitchFamily="2" charset="0"/>
                <a:ea typeface="Comic Sans MS"/>
                <a:cs typeface="Comic Sans MS"/>
                <a:sym typeface="Comic Sans MS"/>
              </a:rPr>
              <a:t>TA support:</a:t>
            </a:r>
            <a:r>
              <a:rPr lang="en-GB" sz="1700" dirty="0">
                <a:solidFill>
                  <a:schemeClr val="tx1"/>
                </a:solidFill>
                <a:latin typeface="SassoonCRInfant" panose="00000400000000000000" pitchFamily="2" charset="0"/>
                <a:ea typeface="Comic Sans MS"/>
                <a:cs typeface="Comic Sans MS"/>
                <a:sym typeface="Comic Sans MS"/>
              </a:rPr>
              <a:t> </a:t>
            </a:r>
            <a:r>
              <a:rPr lang="en-GB" sz="1700" dirty="0" smtClean="0">
                <a:solidFill>
                  <a:schemeClr val="tx1"/>
                </a:solidFill>
                <a:latin typeface="SassoonCRInfant" panose="00000400000000000000" pitchFamily="2" charset="0"/>
                <a:ea typeface="Comic Sans MS"/>
                <a:cs typeface="Comic Sans MS"/>
                <a:sym typeface="Comic Sans MS"/>
              </a:rPr>
              <a:t>Mrs Anderson and Mrs Croft</a:t>
            </a:r>
            <a:endParaRPr lang="en-GB" sz="1700" dirty="0" smtClean="0">
              <a:solidFill>
                <a:schemeClr val="tx1"/>
              </a:solidFill>
              <a:latin typeface="SassoonCRInfant" panose="00000400000000000000" pitchFamily="2" charset="0"/>
              <a:ea typeface="Comic Sans MS"/>
              <a:cs typeface="Comic Sans MS"/>
              <a:sym typeface="Comic Sans MS"/>
            </a:endParaRPr>
          </a:p>
          <a:p>
            <a:pPr lvl="0">
              <a:lnSpc>
                <a:spcPct val="90000"/>
              </a:lnSpc>
              <a:buClr>
                <a:schemeClr val="dk1"/>
              </a:buClr>
              <a:buSzPts val="2000"/>
            </a:pPr>
            <a:endParaRPr lang="en-GB" sz="1700" dirty="0">
              <a:solidFill>
                <a:schemeClr val="tx1"/>
              </a:solidFill>
              <a:latin typeface="SassoonCRInfant" panose="00000400000000000000" pitchFamily="2" charset="0"/>
              <a:ea typeface="Comic Sans MS"/>
              <a:cs typeface="Comic Sans MS"/>
              <a:sym typeface="Comic Sans MS"/>
            </a:endParaRPr>
          </a:p>
          <a:p>
            <a:pPr lvl="0">
              <a:lnSpc>
                <a:spcPct val="90000"/>
              </a:lnSpc>
              <a:buClr>
                <a:schemeClr val="dk1"/>
              </a:buClr>
              <a:buSzPts val="2000"/>
            </a:pPr>
            <a:endParaRPr lang="en-GB" sz="1700" b="1" u="sng" dirty="0">
              <a:solidFill>
                <a:schemeClr val="tx1"/>
              </a:solidFill>
              <a:latin typeface="SassoonCRInfant" panose="00000400000000000000" pitchFamily="2" charset="0"/>
              <a:ea typeface="Comic Sans MS"/>
              <a:cs typeface="Comic Sans MS"/>
              <a:sym typeface="Comic Sans MS"/>
            </a:endParaRPr>
          </a:p>
          <a:p>
            <a:pPr lvl="0">
              <a:lnSpc>
                <a:spcPct val="90000"/>
              </a:lnSpc>
              <a:buClr>
                <a:schemeClr val="dk1"/>
              </a:buClr>
              <a:buSzPts val="2000"/>
            </a:pPr>
            <a:r>
              <a:rPr lang="en-GB" sz="1700" b="1" u="sng" dirty="0">
                <a:solidFill>
                  <a:schemeClr val="tx1"/>
                </a:solidFill>
                <a:latin typeface="SassoonCRInfant" panose="00000400000000000000" pitchFamily="2" charset="0"/>
                <a:ea typeface="Comic Sans MS"/>
                <a:cs typeface="Comic Sans MS"/>
                <a:sym typeface="Comic Sans MS"/>
              </a:rPr>
              <a:t>Year 6 Teachers:</a:t>
            </a:r>
            <a:r>
              <a:rPr lang="en-GB" sz="1700" dirty="0">
                <a:solidFill>
                  <a:schemeClr val="tx1"/>
                </a:solidFill>
                <a:latin typeface="SassoonCRInfant" panose="00000400000000000000" pitchFamily="2" charset="0"/>
                <a:ea typeface="Comic Sans MS"/>
                <a:cs typeface="Comic Sans MS"/>
                <a:sym typeface="Comic Sans MS"/>
              </a:rPr>
              <a:t> </a:t>
            </a:r>
            <a:r>
              <a:rPr lang="en-GB" sz="1700" dirty="0" smtClean="0">
                <a:solidFill>
                  <a:schemeClr val="tx1"/>
                </a:solidFill>
                <a:latin typeface="SassoonCRInfant" panose="00000400000000000000" pitchFamily="2" charset="0"/>
                <a:ea typeface="Comic Sans MS"/>
                <a:cs typeface="Comic Sans MS"/>
                <a:sym typeface="Comic Sans MS"/>
              </a:rPr>
              <a:t>Mrs Flory (Deputy Head) and Mrs Langford </a:t>
            </a:r>
            <a:endParaRPr lang="en-GB" sz="1700" dirty="0" smtClean="0">
              <a:solidFill>
                <a:schemeClr val="tx1"/>
              </a:solidFill>
              <a:latin typeface="SassoonCRInfant" panose="00000400000000000000" pitchFamily="2" charset="0"/>
              <a:ea typeface="Comic Sans MS"/>
              <a:cs typeface="Comic Sans MS"/>
              <a:sym typeface="Comic Sans MS"/>
            </a:endParaRPr>
          </a:p>
          <a:p>
            <a:pPr lvl="0">
              <a:lnSpc>
                <a:spcPct val="90000"/>
              </a:lnSpc>
              <a:buClr>
                <a:schemeClr val="dk1"/>
              </a:buClr>
              <a:buSzPts val="2000"/>
            </a:pPr>
            <a:endParaRPr lang="en-GB" sz="1700" dirty="0">
              <a:solidFill>
                <a:schemeClr val="tx1"/>
              </a:solidFill>
              <a:latin typeface="SassoonCRInfant" panose="00000400000000000000" pitchFamily="2" charset="0"/>
              <a:ea typeface="Comic Sans MS"/>
              <a:cs typeface="Comic Sans MS"/>
              <a:sym typeface="Comic Sans MS"/>
            </a:endParaRPr>
          </a:p>
          <a:p>
            <a:pPr lvl="0">
              <a:lnSpc>
                <a:spcPct val="90000"/>
              </a:lnSpc>
              <a:buClr>
                <a:schemeClr val="dk1"/>
              </a:buClr>
              <a:buSzPts val="2000"/>
            </a:pPr>
            <a:r>
              <a:rPr lang="en-GB" sz="1700" dirty="0" smtClean="0">
                <a:solidFill>
                  <a:schemeClr val="tx1"/>
                </a:solidFill>
                <a:latin typeface="SassoonCRInfant" panose="00000400000000000000" pitchFamily="2" charset="0"/>
                <a:ea typeface="Comic Sans MS"/>
                <a:cs typeface="Comic Sans MS"/>
                <a:sym typeface="Comic Sans MS"/>
              </a:rPr>
              <a:t>Mr </a:t>
            </a:r>
            <a:r>
              <a:rPr lang="en-GB" sz="1700" dirty="0" err="1">
                <a:solidFill>
                  <a:schemeClr val="tx1"/>
                </a:solidFill>
                <a:latin typeface="SassoonCRInfant" panose="00000400000000000000" pitchFamily="2" charset="0"/>
                <a:ea typeface="Comic Sans MS"/>
                <a:cs typeface="Comic Sans MS"/>
                <a:sym typeface="Comic Sans MS"/>
              </a:rPr>
              <a:t>Aldred</a:t>
            </a:r>
            <a:r>
              <a:rPr lang="en-GB" sz="1700" dirty="0">
                <a:solidFill>
                  <a:schemeClr val="tx1"/>
                </a:solidFill>
                <a:latin typeface="SassoonCRInfant" panose="00000400000000000000" pitchFamily="2" charset="0"/>
                <a:ea typeface="Comic Sans MS"/>
                <a:cs typeface="Comic Sans MS"/>
                <a:sym typeface="Comic Sans MS"/>
              </a:rPr>
              <a:t> </a:t>
            </a:r>
            <a:r>
              <a:rPr lang="en-GB" sz="1700" dirty="0" smtClean="0">
                <a:solidFill>
                  <a:schemeClr val="tx1"/>
                </a:solidFill>
                <a:latin typeface="SassoonCRInfant" panose="00000400000000000000" pitchFamily="2" charset="0"/>
                <a:ea typeface="Comic Sans MS"/>
                <a:cs typeface="Comic Sans MS"/>
                <a:sym typeface="Comic Sans MS"/>
              </a:rPr>
              <a:t>(Deputy </a:t>
            </a:r>
            <a:r>
              <a:rPr lang="en-GB" sz="1700" dirty="0" smtClean="0">
                <a:solidFill>
                  <a:schemeClr val="tx1"/>
                </a:solidFill>
                <a:latin typeface="SassoonCRInfant" panose="00000400000000000000" pitchFamily="2" charset="0"/>
                <a:ea typeface="Comic Sans MS"/>
                <a:cs typeface="Comic Sans MS"/>
                <a:sym typeface="Comic Sans MS"/>
              </a:rPr>
              <a:t>Head and Phase </a:t>
            </a:r>
            <a:r>
              <a:rPr lang="en-GB" sz="1700" dirty="0">
                <a:solidFill>
                  <a:schemeClr val="tx1"/>
                </a:solidFill>
                <a:latin typeface="SassoonCRInfant" panose="00000400000000000000" pitchFamily="2" charset="0"/>
                <a:ea typeface="Comic Sans MS"/>
                <a:cs typeface="Comic Sans MS"/>
                <a:sym typeface="Comic Sans MS"/>
              </a:rPr>
              <a:t>3 Leader</a:t>
            </a:r>
            <a:r>
              <a:rPr lang="en-GB" sz="1700" dirty="0" smtClean="0">
                <a:solidFill>
                  <a:schemeClr val="tx1"/>
                </a:solidFill>
                <a:latin typeface="SassoonCRInfant" panose="00000400000000000000" pitchFamily="2" charset="0"/>
                <a:ea typeface="Comic Sans MS"/>
                <a:cs typeface="Comic Sans MS"/>
                <a:sym typeface="Comic Sans MS"/>
              </a:rPr>
              <a:t>) and Mrs Starling</a:t>
            </a:r>
            <a:endParaRPr lang="en-GB" sz="1700" dirty="0">
              <a:solidFill>
                <a:schemeClr val="tx1"/>
              </a:solidFill>
              <a:latin typeface="SassoonCRInfant" panose="00000400000000000000" pitchFamily="2" charset="0"/>
            </a:endParaRPr>
          </a:p>
          <a:p>
            <a:pPr lvl="0">
              <a:lnSpc>
                <a:spcPct val="90000"/>
              </a:lnSpc>
              <a:buClr>
                <a:schemeClr val="dk1"/>
              </a:buClr>
              <a:buSzPts val="1800"/>
            </a:pPr>
            <a:endParaRPr lang="en-GB" sz="1700" dirty="0">
              <a:solidFill>
                <a:schemeClr val="tx1"/>
              </a:solidFill>
              <a:latin typeface="SassoonCRInfant" panose="00000400000000000000" pitchFamily="2" charset="0"/>
              <a:ea typeface="Comic Sans MS"/>
              <a:cs typeface="Comic Sans MS"/>
              <a:sym typeface="Comic Sans MS"/>
            </a:endParaRPr>
          </a:p>
          <a:p>
            <a:pPr lvl="0">
              <a:lnSpc>
                <a:spcPct val="90000"/>
              </a:lnSpc>
              <a:buClr>
                <a:schemeClr val="dk1"/>
              </a:buClr>
              <a:buSzPts val="2000"/>
            </a:pPr>
            <a:r>
              <a:rPr lang="en-GB" sz="1700" u="sng" dirty="0">
                <a:solidFill>
                  <a:schemeClr val="tx1"/>
                </a:solidFill>
                <a:latin typeface="SassoonCRInfant" panose="00000400000000000000" pitchFamily="2" charset="0"/>
                <a:ea typeface="Comic Sans MS"/>
                <a:cs typeface="Comic Sans MS"/>
                <a:sym typeface="Comic Sans MS"/>
              </a:rPr>
              <a:t>TA support</a:t>
            </a:r>
            <a:r>
              <a:rPr lang="en-GB" sz="1700" u="sng" dirty="0" smtClean="0">
                <a:solidFill>
                  <a:schemeClr val="tx1"/>
                </a:solidFill>
                <a:latin typeface="SassoonCRInfant" panose="00000400000000000000" pitchFamily="2" charset="0"/>
                <a:ea typeface="Comic Sans MS"/>
                <a:cs typeface="Comic Sans MS"/>
                <a:sym typeface="Comic Sans MS"/>
              </a:rPr>
              <a:t>:</a:t>
            </a:r>
            <a:r>
              <a:rPr lang="en-GB" sz="1700" dirty="0" smtClean="0">
                <a:solidFill>
                  <a:schemeClr val="tx1"/>
                </a:solidFill>
                <a:latin typeface="SassoonCRInfant" panose="00000400000000000000" pitchFamily="2" charset="0"/>
                <a:ea typeface="Comic Sans MS"/>
                <a:cs typeface="Comic Sans MS"/>
                <a:sym typeface="Comic Sans MS"/>
              </a:rPr>
              <a:t> Mrs </a:t>
            </a:r>
            <a:r>
              <a:rPr lang="en-GB" sz="1700" dirty="0" smtClean="0">
                <a:solidFill>
                  <a:schemeClr val="tx1"/>
                </a:solidFill>
                <a:latin typeface="SassoonCRInfant" panose="00000400000000000000" pitchFamily="2" charset="0"/>
                <a:ea typeface="Comic Sans MS"/>
                <a:cs typeface="Comic Sans MS"/>
                <a:sym typeface="Comic Sans MS"/>
              </a:rPr>
              <a:t>Aldous and </a:t>
            </a:r>
            <a:r>
              <a:rPr lang="en-GB" sz="1700" dirty="0" smtClean="0">
                <a:solidFill>
                  <a:schemeClr val="tx1"/>
                </a:solidFill>
                <a:latin typeface="SassoonCRInfant" panose="00000400000000000000" pitchFamily="2" charset="0"/>
                <a:ea typeface="Comic Sans MS"/>
                <a:cs typeface="Comic Sans MS"/>
                <a:sym typeface="Comic Sans MS"/>
              </a:rPr>
              <a:t>Mrs </a:t>
            </a:r>
            <a:r>
              <a:rPr lang="en-GB" sz="1700" dirty="0" err="1" smtClean="0">
                <a:solidFill>
                  <a:schemeClr val="tx1"/>
                </a:solidFill>
                <a:latin typeface="SassoonCRInfant" panose="00000400000000000000" pitchFamily="2" charset="0"/>
                <a:ea typeface="Comic Sans MS"/>
                <a:cs typeface="Comic Sans MS"/>
                <a:sym typeface="Comic Sans MS"/>
              </a:rPr>
              <a:t>Manser</a:t>
            </a:r>
            <a:endParaRPr lang="en-GB" sz="1700" dirty="0" smtClean="0">
              <a:solidFill>
                <a:schemeClr val="tx1"/>
              </a:solidFill>
              <a:latin typeface="SassoonCRInfant" panose="00000400000000000000" pitchFamily="2" charset="0"/>
              <a:ea typeface="Comic Sans MS"/>
              <a:cs typeface="Comic Sans MS"/>
              <a:sym typeface="Comic Sans MS"/>
            </a:endParaRPr>
          </a:p>
          <a:p>
            <a:pPr lvl="0">
              <a:lnSpc>
                <a:spcPct val="90000"/>
              </a:lnSpc>
              <a:buClr>
                <a:schemeClr val="dk1"/>
              </a:buClr>
              <a:buSzPts val="2000"/>
            </a:pPr>
            <a:endParaRPr lang="en-GB" sz="1700" b="1" u="sng" dirty="0" smtClean="0">
              <a:solidFill>
                <a:schemeClr val="dk1"/>
              </a:solidFill>
              <a:latin typeface="SassoonCRInfant" panose="00000400000000000000" pitchFamily="2" charset="0"/>
              <a:ea typeface="Comic Sans MS"/>
              <a:cs typeface="Comic Sans MS"/>
              <a:sym typeface="Comic Sans MS"/>
            </a:endParaRPr>
          </a:p>
          <a:p>
            <a:pPr lvl="0">
              <a:lnSpc>
                <a:spcPct val="90000"/>
              </a:lnSpc>
              <a:buClr>
                <a:schemeClr val="dk1"/>
              </a:buClr>
              <a:buSzPts val="2000"/>
            </a:pPr>
            <a:endParaRPr lang="en-GB" sz="1700" dirty="0" smtClean="0">
              <a:solidFill>
                <a:schemeClr val="dk1"/>
              </a:solidFill>
              <a:latin typeface="SassoonCRInfant" panose="00000400000000000000" pitchFamily="2" charset="0"/>
              <a:ea typeface="Comic Sans MS"/>
              <a:cs typeface="Comic Sans MS"/>
              <a:sym typeface="Comic Sans MS"/>
            </a:endParaRPr>
          </a:p>
          <a:p>
            <a:pPr lvl="0">
              <a:lnSpc>
                <a:spcPct val="90000"/>
              </a:lnSpc>
              <a:buClr>
                <a:schemeClr val="dk1"/>
              </a:buClr>
              <a:buSzPts val="2000"/>
            </a:pPr>
            <a:r>
              <a:rPr lang="en-GB" sz="1700" b="1" u="sng" dirty="0" smtClean="0">
                <a:solidFill>
                  <a:schemeClr val="dk1"/>
                </a:solidFill>
                <a:latin typeface="SassoonCRInfant" panose="00000400000000000000" pitchFamily="2" charset="0"/>
                <a:ea typeface="Comic Sans MS"/>
                <a:cs typeface="Comic Sans MS"/>
                <a:sym typeface="Comic Sans MS"/>
              </a:rPr>
              <a:t>Phase </a:t>
            </a:r>
            <a:r>
              <a:rPr lang="en-GB" sz="1700" b="1" u="sng" dirty="0">
                <a:solidFill>
                  <a:schemeClr val="dk1"/>
                </a:solidFill>
                <a:latin typeface="SassoonCRInfant" panose="00000400000000000000" pitchFamily="2" charset="0"/>
                <a:ea typeface="Comic Sans MS"/>
                <a:cs typeface="Comic Sans MS"/>
                <a:sym typeface="Comic Sans MS"/>
              </a:rPr>
              <a:t>3 leader:</a:t>
            </a:r>
            <a:r>
              <a:rPr lang="en-GB" sz="1700" b="1" dirty="0">
                <a:solidFill>
                  <a:schemeClr val="dk1"/>
                </a:solidFill>
                <a:latin typeface="SassoonCRInfant" panose="00000400000000000000" pitchFamily="2" charset="0"/>
                <a:ea typeface="Comic Sans MS"/>
                <a:cs typeface="Comic Sans MS"/>
                <a:sym typeface="Comic Sans MS"/>
              </a:rPr>
              <a:t> </a:t>
            </a:r>
            <a:r>
              <a:rPr lang="en-GB" sz="1700" dirty="0">
                <a:solidFill>
                  <a:schemeClr val="dk1"/>
                </a:solidFill>
                <a:latin typeface="SassoonCRInfant" panose="00000400000000000000" pitchFamily="2" charset="0"/>
                <a:ea typeface="Comic Sans MS"/>
                <a:cs typeface="Comic Sans MS"/>
                <a:sym typeface="Comic Sans MS"/>
              </a:rPr>
              <a:t>Mr Aldred</a:t>
            </a:r>
            <a:endParaRPr lang="en-GB" sz="1700" dirty="0">
              <a:latin typeface="SassoonCRInfant" panose="00000400000000000000" pitchFamily="2" charset="0"/>
            </a:endParaRPr>
          </a:p>
          <a:p>
            <a:pPr lvl="0">
              <a:lnSpc>
                <a:spcPct val="90000"/>
              </a:lnSpc>
              <a:buClr>
                <a:schemeClr val="dk1"/>
              </a:buClr>
              <a:buSzPts val="2000"/>
            </a:pPr>
            <a:endParaRPr lang="en-GB" sz="1700" dirty="0">
              <a:solidFill>
                <a:schemeClr val="dk1"/>
              </a:solidFill>
              <a:latin typeface="SassoonCRInfant" panose="00000400000000000000" pitchFamily="2" charset="0"/>
              <a:ea typeface="Comic Sans MS"/>
              <a:cs typeface="Comic Sans MS"/>
              <a:sym typeface="Comic Sans MS"/>
            </a:endParaRPr>
          </a:p>
          <a:p>
            <a:pPr lvl="0">
              <a:lnSpc>
                <a:spcPct val="90000"/>
              </a:lnSpc>
              <a:buClr>
                <a:schemeClr val="dk1"/>
              </a:buClr>
              <a:buSzPts val="1800"/>
            </a:pPr>
            <a:r>
              <a:rPr lang="en-GB" sz="1700" b="1" u="sng" dirty="0">
                <a:solidFill>
                  <a:schemeClr val="dk1"/>
                </a:solidFill>
                <a:latin typeface="SassoonCRInfant" panose="00000400000000000000" pitchFamily="2" charset="0"/>
                <a:ea typeface="Comic Sans MS"/>
                <a:cs typeface="Comic Sans MS"/>
                <a:sym typeface="Comic Sans MS"/>
              </a:rPr>
              <a:t>Pupil Support Officer (Behaviour and Attendance):</a:t>
            </a:r>
            <a:r>
              <a:rPr lang="en-GB" sz="1700" b="1" dirty="0">
                <a:solidFill>
                  <a:schemeClr val="dk1"/>
                </a:solidFill>
                <a:latin typeface="SassoonCRInfant" panose="00000400000000000000" pitchFamily="2" charset="0"/>
                <a:ea typeface="Comic Sans MS"/>
                <a:cs typeface="Comic Sans MS"/>
                <a:sym typeface="Comic Sans MS"/>
              </a:rPr>
              <a:t> </a:t>
            </a:r>
            <a:r>
              <a:rPr lang="en-GB" sz="1700" dirty="0">
                <a:solidFill>
                  <a:schemeClr val="dk1"/>
                </a:solidFill>
                <a:latin typeface="SassoonCRInfant" panose="00000400000000000000" pitchFamily="2" charset="0"/>
                <a:ea typeface="Comic Sans MS"/>
                <a:cs typeface="Comic Sans MS"/>
                <a:sym typeface="Comic Sans MS"/>
              </a:rPr>
              <a:t>Miss Laws</a:t>
            </a:r>
            <a:endParaRPr lang="en-GB" sz="1700" dirty="0">
              <a:latin typeface="SassoonCRInfant" panose="00000400000000000000" pitchFamily="2" charset="0"/>
            </a:endParaRPr>
          </a:p>
        </p:txBody>
      </p:sp>
      <p:sp>
        <p:nvSpPr>
          <p:cNvPr id="172" name="Google Shape;172;p2"/>
          <p:cNvSpPr txBox="1"/>
          <p:nvPr/>
        </p:nvSpPr>
        <p:spPr>
          <a:xfrm>
            <a:off x="1996064" y="47047"/>
            <a:ext cx="6537325" cy="646112"/>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3600"/>
              <a:buFont typeface="Comic Sans MS"/>
              <a:buNone/>
            </a:pPr>
            <a:r>
              <a:rPr lang="en-US" sz="3600" b="1" i="0" u="sng">
                <a:solidFill>
                  <a:schemeClr val="dk1"/>
                </a:solidFill>
                <a:latin typeface="SassoonCRInfant" panose="00000400000000000000" pitchFamily="2" charset="0"/>
                <a:ea typeface="Comic Sans MS"/>
                <a:cs typeface="Comic Sans MS"/>
                <a:sym typeface="Comic Sans MS"/>
              </a:rPr>
              <a:t>Phase 3 Team</a:t>
            </a:r>
            <a:endParaRPr>
              <a:latin typeface="SassoonCRInfant" panose="00000400000000000000" pitchFamily="2"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77"/>
        <p:cNvGrpSpPr/>
        <p:nvPr/>
      </p:nvGrpSpPr>
      <p:grpSpPr>
        <a:xfrm>
          <a:off x="0" y="0"/>
          <a:ext cx="0" cy="0"/>
          <a:chOff x="0" y="0"/>
          <a:chExt cx="0" cy="0"/>
        </a:xfrm>
      </p:grpSpPr>
      <p:sp>
        <p:nvSpPr>
          <p:cNvPr id="179" name="Google Shape;179;p3"/>
          <p:cNvSpPr txBox="1">
            <a:spLocks noGrp="1"/>
          </p:cNvSpPr>
          <p:nvPr>
            <p:ph type="body" idx="1"/>
          </p:nvPr>
        </p:nvSpPr>
        <p:spPr>
          <a:xfrm>
            <a:off x="179387" y="1341437"/>
            <a:ext cx="8675687" cy="2447925"/>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dk1"/>
              </a:buClr>
              <a:buSzPts val="2800"/>
              <a:buFont typeface="Comic Sans MS"/>
              <a:buNone/>
            </a:pPr>
            <a:endParaRPr sz="2800" b="1" i="0" u="none" dirty="0">
              <a:solidFill>
                <a:schemeClr val="dk1"/>
              </a:solidFill>
              <a:latin typeface="Comic Sans MS"/>
              <a:ea typeface="Comic Sans MS"/>
              <a:cs typeface="Comic Sans MS"/>
              <a:sym typeface="Comic Sans MS"/>
            </a:endParaRPr>
          </a:p>
          <a:p>
            <a:pPr marL="0" lvl="0" indent="-177800" algn="l" rtl="0">
              <a:lnSpc>
                <a:spcPct val="90000"/>
              </a:lnSpc>
              <a:spcBef>
                <a:spcPts val="560"/>
              </a:spcBef>
              <a:spcAft>
                <a:spcPts val="0"/>
              </a:spcAft>
              <a:buClr>
                <a:schemeClr val="dk1"/>
              </a:buClr>
              <a:buSzPts val="2800"/>
              <a:buFont typeface="Comic Sans MS"/>
              <a:buChar char="•"/>
            </a:pPr>
            <a:r>
              <a:rPr lang="en-US" sz="2800" b="0" i="0" u="none" dirty="0">
                <a:solidFill>
                  <a:schemeClr val="dk1"/>
                </a:solidFill>
                <a:latin typeface="SassoonCRInfant" panose="00000400000000000000" pitchFamily="2" charset="0"/>
                <a:sym typeface="Comic Sans MS"/>
              </a:rPr>
              <a:t>Any messages – please write in the Yellow Log books or speak to </a:t>
            </a:r>
            <a:r>
              <a:rPr lang="en-US" sz="2800" dirty="0" smtClean="0">
                <a:latin typeface="SassoonCRInfant" panose="00000400000000000000" pitchFamily="2" charset="0"/>
              </a:rPr>
              <a:t>someone in</a:t>
            </a:r>
            <a:r>
              <a:rPr lang="en-US" sz="2800" b="0" i="0" u="none" dirty="0" smtClean="0">
                <a:solidFill>
                  <a:schemeClr val="dk1"/>
                </a:solidFill>
                <a:latin typeface="SassoonCRInfant" panose="00000400000000000000" pitchFamily="2" charset="0"/>
                <a:sym typeface="Comic Sans MS"/>
              </a:rPr>
              <a:t> </a:t>
            </a:r>
            <a:r>
              <a:rPr lang="en-US" sz="2800" b="0" i="0" u="none" dirty="0">
                <a:solidFill>
                  <a:schemeClr val="dk1"/>
                </a:solidFill>
                <a:latin typeface="SassoonCRInfant" panose="00000400000000000000" pitchFamily="2" charset="0"/>
                <a:sym typeface="Comic Sans MS"/>
              </a:rPr>
              <a:t>office. </a:t>
            </a:r>
            <a:endParaRPr sz="2800" b="0" i="0" u="none" dirty="0">
              <a:solidFill>
                <a:schemeClr val="dk1"/>
              </a:solidFill>
              <a:latin typeface="SassoonCRInfant" panose="00000400000000000000" pitchFamily="2" charset="0"/>
              <a:sym typeface="Comic Sans MS"/>
            </a:endParaRPr>
          </a:p>
          <a:p>
            <a:pPr marL="0" lvl="0" indent="-177800" algn="l" rtl="0">
              <a:lnSpc>
                <a:spcPct val="90000"/>
              </a:lnSpc>
              <a:spcBef>
                <a:spcPts val="560"/>
              </a:spcBef>
              <a:spcAft>
                <a:spcPts val="0"/>
              </a:spcAft>
              <a:buClr>
                <a:schemeClr val="dk1"/>
              </a:buClr>
              <a:buSzPts val="2800"/>
              <a:buFont typeface="Comic Sans MS"/>
              <a:buChar char="•"/>
            </a:pPr>
            <a:r>
              <a:rPr lang="en-US" sz="2800" b="0" i="0" u="none" dirty="0">
                <a:solidFill>
                  <a:schemeClr val="dk1"/>
                </a:solidFill>
                <a:latin typeface="SassoonCRInfant" panose="00000400000000000000" pitchFamily="2" charset="0"/>
                <a:sym typeface="Comic Sans MS"/>
              </a:rPr>
              <a:t>If you wish to discuss anything about progress or anything else regarding your child in school, please make an appointment with your class teacher at any time in the school year. </a:t>
            </a:r>
            <a:endParaRPr dirty="0">
              <a:latin typeface="SassoonCRInfant" panose="00000400000000000000" pitchFamily="2" charset="0"/>
            </a:endParaRPr>
          </a:p>
          <a:p>
            <a:pPr marL="0" lvl="0" indent="-177800" algn="l" rtl="0">
              <a:lnSpc>
                <a:spcPct val="90000"/>
              </a:lnSpc>
              <a:spcBef>
                <a:spcPts val="560"/>
              </a:spcBef>
              <a:spcAft>
                <a:spcPts val="0"/>
              </a:spcAft>
              <a:buClr>
                <a:schemeClr val="dk1"/>
              </a:buClr>
              <a:buSzPts val="2800"/>
              <a:buFont typeface="Comic Sans MS"/>
              <a:buChar char="•"/>
            </a:pPr>
            <a:r>
              <a:rPr lang="en-US" sz="2800" b="0" i="0" u="none" dirty="0">
                <a:solidFill>
                  <a:schemeClr val="dk1"/>
                </a:solidFill>
                <a:latin typeface="SassoonCRInfant" panose="00000400000000000000" pitchFamily="2" charset="0"/>
                <a:sym typeface="Comic Sans MS"/>
              </a:rPr>
              <a:t>You may also make appointments with </a:t>
            </a:r>
            <a:r>
              <a:rPr lang="en-US" sz="2800" b="0" i="0" u="none" dirty="0" err="1">
                <a:solidFill>
                  <a:schemeClr val="dk1"/>
                </a:solidFill>
                <a:latin typeface="SassoonCRInfant" panose="00000400000000000000" pitchFamily="2" charset="0"/>
                <a:sym typeface="Comic Sans MS"/>
              </a:rPr>
              <a:t>Mr</a:t>
            </a:r>
            <a:r>
              <a:rPr lang="en-US" sz="2800" b="0" i="0" u="none" dirty="0">
                <a:solidFill>
                  <a:schemeClr val="dk1"/>
                </a:solidFill>
                <a:latin typeface="SassoonCRInfant" panose="00000400000000000000" pitchFamily="2" charset="0"/>
                <a:sym typeface="Comic Sans MS"/>
              </a:rPr>
              <a:t> </a:t>
            </a:r>
            <a:r>
              <a:rPr lang="en-US" sz="2800" b="0" i="0" u="none" dirty="0" err="1">
                <a:solidFill>
                  <a:schemeClr val="dk1"/>
                </a:solidFill>
                <a:latin typeface="SassoonCRInfant" panose="00000400000000000000" pitchFamily="2" charset="0"/>
                <a:sym typeface="Comic Sans MS"/>
              </a:rPr>
              <a:t>Aldred</a:t>
            </a:r>
            <a:r>
              <a:rPr lang="en-US" sz="2800" b="0" i="0" u="none" dirty="0">
                <a:solidFill>
                  <a:schemeClr val="dk1"/>
                </a:solidFill>
                <a:latin typeface="SassoonCRInfant" panose="00000400000000000000" pitchFamily="2" charset="0"/>
                <a:sym typeface="Comic Sans MS"/>
              </a:rPr>
              <a:t>, </a:t>
            </a:r>
            <a:r>
              <a:rPr lang="en-US" sz="2800" b="0" i="0" u="none" dirty="0" smtClean="0">
                <a:solidFill>
                  <a:schemeClr val="dk1"/>
                </a:solidFill>
                <a:latin typeface="SassoonCRInfant" panose="00000400000000000000" pitchFamily="2" charset="0"/>
                <a:sym typeface="Comic Sans MS"/>
              </a:rPr>
              <a:t>Mrs </a:t>
            </a:r>
            <a:r>
              <a:rPr lang="en-US" sz="2800" b="0" i="0" u="none" dirty="0" smtClean="0">
                <a:solidFill>
                  <a:schemeClr val="dk1"/>
                </a:solidFill>
                <a:latin typeface="SassoonCRInfant" panose="00000400000000000000" pitchFamily="2" charset="0"/>
                <a:sym typeface="Comic Sans MS"/>
              </a:rPr>
              <a:t>Flory </a:t>
            </a:r>
            <a:r>
              <a:rPr lang="en-US" sz="2800" b="0" i="0" u="none" dirty="0" smtClean="0">
                <a:solidFill>
                  <a:schemeClr val="dk1"/>
                </a:solidFill>
                <a:latin typeface="SassoonCRInfant" panose="00000400000000000000" pitchFamily="2" charset="0"/>
                <a:sym typeface="Comic Sans MS"/>
              </a:rPr>
              <a:t>or </a:t>
            </a:r>
            <a:r>
              <a:rPr lang="en-US" sz="2800" b="0" i="0" u="none" dirty="0" err="1" smtClean="0">
                <a:solidFill>
                  <a:schemeClr val="dk1"/>
                </a:solidFill>
                <a:latin typeface="SassoonCRInfant" panose="00000400000000000000" pitchFamily="2" charset="0"/>
                <a:sym typeface="Comic Sans MS"/>
              </a:rPr>
              <a:t>Mr</a:t>
            </a:r>
            <a:r>
              <a:rPr lang="en-US" sz="2800" b="0" i="0" u="none" dirty="0" smtClean="0">
                <a:solidFill>
                  <a:schemeClr val="dk1"/>
                </a:solidFill>
                <a:latin typeface="SassoonCRInfant" panose="00000400000000000000" pitchFamily="2" charset="0"/>
                <a:sym typeface="Comic Sans MS"/>
              </a:rPr>
              <a:t> </a:t>
            </a:r>
            <a:r>
              <a:rPr lang="en-US" sz="2800" b="0" i="0" u="none" dirty="0" err="1" smtClean="0">
                <a:solidFill>
                  <a:schemeClr val="dk1"/>
                </a:solidFill>
                <a:latin typeface="SassoonCRInfant" panose="00000400000000000000" pitchFamily="2" charset="0"/>
                <a:sym typeface="Comic Sans MS"/>
              </a:rPr>
              <a:t>Pettitt</a:t>
            </a:r>
            <a:r>
              <a:rPr lang="en-US" sz="2800" b="0" i="0" u="none" dirty="0" smtClean="0">
                <a:solidFill>
                  <a:schemeClr val="dk1"/>
                </a:solidFill>
                <a:latin typeface="SassoonCRInfant" panose="00000400000000000000" pitchFamily="2" charset="0"/>
                <a:sym typeface="Comic Sans MS"/>
              </a:rPr>
              <a:t> if necessary.</a:t>
            </a:r>
            <a:endParaRPr dirty="0">
              <a:latin typeface="SassoonCRInfant" panose="00000400000000000000" pitchFamily="2" charset="0"/>
            </a:endParaRPr>
          </a:p>
        </p:txBody>
      </p:sp>
      <p:sp>
        <p:nvSpPr>
          <p:cNvPr id="2" name="Rectangle 1"/>
          <p:cNvSpPr/>
          <p:nvPr/>
        </p:nvSpPr>
        <p:spPr>
          <a:xfrm>
            <a:off x="3256498" y="393367"/>
            <a:ext cx="2342308" cy="769441"/>
          </a:xfrm>
          <a:prstGeom prst="rect">
            <a:avLst/>
          </a:prstGeom>
        </p:spPr>
        <p:txBody>
          <a:bodyPr wrap="none">
            <a:spAutoFit/>
          </a:bodyPr>
          <a:lstStyle/>
          <a:p>
            <a:r>
              <a:rPr lang="en-US" sz="4400" b="1" u="sng" dirty="0" smtClean="0">
                <a:solidFill>
                  <a:schemeClr val="dk1"/>
                </a:solidFill>
                <a:latin typeface="SassoonCRInfant" panose="00000400000000000000" pitchFamily="2" charset="0"/>
                <a:sym typeface="Comic Sans MS"/>
              </a:rPr>
              <a:t>Messages</a:t>
            </a:r>
            <a:endParaRPr lang="en-GB" sz="44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84"/>
        <p:cNvGrpSpPr/>
        <p:nvPr/>
      </p:nvGrpSpPr>
      <p:grpSpPr>
        <a:xfrm>
          <a:off x="0" y="0"/>
          <a:ext cx="0" cy="0"/>
          <a:chOff x="0" y="0"/>
          <a:chExt cx="0" cy="0"/>
        </a:xfrm>
      </p:grpSpPr>
      <p:sp>
        <p:nvSpPr>
          <p:cNvPr id="185" name="Google Shape;185;p4"/>
          <p:cNvSpPr txBox="1">
            <a:spLocks noGrp="1"/>
          </p:cNvSpPr>
          <p:nvPr>
            <p:ph type="title"/>
          </p:nvPr>
        </p:nvSpPr>
        <p:spPr>
          <a:xfrm>
            <a:off x="685800" y="152400"/>
            <a:ext cx="6870700" cy="900112"/>
          </a:xfrm>
          <a:prstGeom prst="rect">
            <a:avLst/>
          </a:prstGeom>
          <a:noFill/>
          <a:ln>
            <a:noFill/>
          </a:ln>
        </p:spPr>
        <p:txBody>
          <a:bodyPr spcFirstLastPara="1" wrap="square" lIns="91425" tIns="45700" rIns="91425" bIns="45700" anchor="b" anchorCtr="0">
            <a:noAutofit/>
          </a:bodyPr>
          <a:lstStyle/>
          <a:p>
            <a:pPr marL="0" lvl="0" indent="0" algn="ctr" rtl="0">
              <a:lnSpc>
                <a:spcPct val="100000"/>
              </a:lnSpc>
              <a:spcBef>
                <a:spcPts val="0"/>
              </a:spcBef>
              <a:spcAft>
                <a:spcPts val="0"/>
              </a:spcAft>
              <a:buClr>
                <a:schemeClr val="dk1"/>
              </a:buClr>
              <a:buSzPts val="4400"/>
              <a:buFont typeface="Comic Sans MS"/>
              <a:buNone/>
            </a:pPr>
            <a:r>
              <a:rPr lang="en-US" sz="4400" b="1" i="0" u="sng" dirty="0">
                <a:solidFill>
                  <a:schemeClr val="dk1"/>
                </a:solidFill>
                <a:latin typeface="SassoonCRInfant" panose="00000400000000000000" pitchFamily="2" charset="0"/>
                <a:sym typeface="Comic Sans MS"/>
              </a:rPr>
              <a:t>Attendance</a:t>
            </a:r>
            <a:endParaRPr dirty="0">
              <a:latin typeface="SassoonCRInfant" panose="00000400000000000000" pitchFamily="2" charset="0"/>
            </a:endParaRPr>
          </a:p>
        </p:txBody>
      </p:sp>
      <p:sp>
        <p:nvSpPr>
          <p:cNvPr id="186" name="Google Shape;186;p4"/>
          <p:cNvSpPr txBox="1">
            <a:spLocks noGrp="1"/>
          </p:cNvSpPr>
          <p:nvPr>
            <p:ph type="body" idx="1"/>
          </p:nvPr>
        </p:nvSpPr>
        <p:spPr>
          <a:xfrm>
            <a:off x="685800" y="1268412"/>
            <a:ext cx="7696200" cy="4217987"/>
          </a:xfrm>
          <a:prstGeom prst="rect">
            <a:avLst/>
          </a:prstGeom>
          <a:noFill/>
          <a:ln>
            <a:noFill/>
          </a:ln>
        </p:spPr>
        <p:txBody>
          <a:bodyPr spcFirstLastPara="1" wrap="square" lIns="91425" tIns="45700" rIns="91425" bIns="45700" anchor="t" anchorCtr="0">
            <a:noAutofit/>
          </a:bodyPr>
          <a:lstStyle/>
          <a:p>
            <a:pPr marL="342900" lvl="0">
              <a:lnSpc>
                <a:spcPct val="80000"/>
              </a:lnSpc>
              <a:spcBef>
                <a:spcPts val="0"/>
              </a:spcBef>
              <a:buSzPts val="2000"/>
            </a:pPr>
            <a:r>
              <a:rPr lang="en-GB" sz="2000" dirty="0">
                <a:latin typeface="SassoonCRInfant" panose="00000400000000000000" pitchFamily="2" charset="0"/>
              </a:rPr>
              <a:t>Please phone by 10am on morning of absence – the office will contact you if a reason for absence if not provided.</a:t>
            </a:r>
          </a:p>
          <a:p>
            <a:pPr marL="342900" lvl="0">
              <a:lnSpc>
                <a:spcPct val="80000"/>
              </a:lnSpc>
              <a:spcBef>
                <a:spcPts val="400"/>
              </a:spcBef>
              <a:buSzPts val="2000"/>
            </a:pPr>
            <a:r>
              <a:rPr lang="en-GB" sz="2000" dirty="0">
                <a:latin typeface="SassoonCRInfant" panose="00000400000000000000" pitchFamily="2" charset="0"/>
              </a:rPr>
              <a:t>Doors open 8.40am</a:t>
            </a:r>
          </a:p>
          <a:p>
            <a:pPr marL="342900" lvl="0">
              <a:lnSpc>
                <a:spcPct val="80000"/>
              </a:lnSpc>
              <a:spcBef>
                <a:spcPts val="400"/>
              </a:spcBef>
              <a:buSzPts val="2000"/>
            </a:pPr>
            <a:r>
              <a:rPr lang="en-GB" sz="2000" dirty="0">
                <a:latin typeface="SassoonCRInfant" panose="00000400000000000000" pitchFamily="2" charset="0"/>
              </a:rPr>
              <a:t>Register taken 8.45am</a:t>
            </a:r>
          </a:p>
          <a:p>
            <a:pPr marL="342900" lvl="0">
              <a:lnSpc>
                <a:spcPct val="80000"/>
              </a:lnSpc>
              <a:spcBef>
                <a:spcPts val="400"/>
              </a:spcBef>
              <a:buSzPts val="2000"/>
            </a:pPr>
            <a:r>
              <a:rPr lang="en-GB" sz="2000" dirty="0">
                <a:latin typeface="SassoonCRInfant" panose="00000400000000000000" pitchFamily="2" charset="0"/>
              </a:rPr>
              <a:t>Arrival between 8.45 – 8.55am marked as LATE. Letters will be issued for repeated lateness. </a:t>
            </a:r>
          </a:p>
          <a:p>
            <a:pPr marL="342900" lvl="0">
              <a:lnSpc>
                <a:spcPct val="80000"/>
              </a:lnSpc>
              <a:spcBef>
                <a:spcPts val="400"/>
              </a:spcBef>
              <a:buSzPts val="2000"/>
            </a:pPr>
            <a:r>
              <a:rPr lang="en-GB" sz="2000" dirty="0">
                <a:latin typeface="SassoonCRInfant" panose="00000400000000000000" pitchFamily="2" charset="0"/>
              </a:rPr>
              <a:t>Arrival after 8.55am – sign in at office – Unauthorised absence</a:t>
            </a:r>
          </a:p>
          <a:p>
            <a:pPr marL="342900" lvl="0">
              <a:lnSpc>
                <a:spcPct val="80000"/>
              </a:lnSpc>
              <a:spcBef>
                <a:spcPts val="400"/>
              </a:spcBef>
              <a:buSzPts val="2000"/>
            </a:pPr>
            <a:r>
              <a:rPr lang="en-GB" sz="2000" dirty="0">
                <a:latin typeface="SassoonCRInfant" panose="00000400000000000000" pitchFamily="2" charset="0"/>
              </a:rPr>
              <a:t>6 OR MORE sessions (3 days) may incur a fine from county. Please fill out an absence request form and you will be informed whether or not the absence is authorised</a:t>
            </a:r>
          </a:p>
          <a:p>
            <a:pPr marL="342900" lvl="0">
              <a:lnSpc>
                <a:spcPct val="80000"/>
              </a:lnSpc>
              <a:spcBef>
                <a:spcPts val="400"/>
              </a:spcBef>
              <a:buSzPts val="2000"/>
            </a:pPr>
            <a:r>
              <a:rPr lang="en-GB" sz="2000" dirty="0">
                <a:latin typeface="SassoonCRInfant" panose="00000400000000000000" pitchFamily="2" charset="0"/>
              </a:rPr>
              <a:t>Letters and referral to the Education Welfare Officer may be issued for repeated absence (weekly attendance checks are carried out across school)</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91"/>
        <p:cNvGrpSpPr/>
        <p:nvPr/>
      </p:nvGrpSpPr>
      <p:grpSpPr>
        <a:xfrm>
          <a:off x="0" y="0"/>
          <a:ext cx="0" cy="0"/>
          <a:chOff x="0" y="0"/>
          <a:chExt cx="0" cy="0"/>
        </a:xfrm>
      </p:grpSpPr>
      <p:sp>
        <p:nvSpPr>
          <p:cNvPr id="192" name="Google Shape;192;p5"/>
          <p:cNvSpPr txBox="1">
            <a:spLocks noGrp="1"/>
          </p:cNvSpPr>
          <p:nvPr>
            <p:ph type="title"/>
          </p:nvPr>
        </p:nvSpPr>
        <p:spPr>
          <a:xfrm>
            <a:off x="1098550" y="115887"/>
            <a:ext cx="6870700" cy="1600200"/>
          </a:xfrm>
          <a:prstGeom prst="rect">
            <a:avLst/>
          </a:prstGeom>
          <a:noFill/>
          <a:ln>
            <a:noFill/>
          </a:ln>
        </p:spPr>
        <p:txBody>
          <a:bodyPr spcFirstLastPara="1" wrap="square" lIns="91425" tIns="45700" rIns="91425" bIns="45700" anchor="b" anchorCtr="0">
            <a:noAutofit/>
          </a:bodyPr>
          <a:lstStyle/>
          <a:p>
            <a:pPr marL="0" lvl="0" indent="0" algn="ctr" rtl="0">
              <a:lnSpc>
                <a:spcPct val="100000"/>
              </a:lnSpc>
              <a:spcBef>
                <a:spcPts val="0"/>
              </a:spcBef>
              <a:spcAft>
                <a:spcPts val="0"/>
              </a:spcAft>
              <a:buClr>
                <a:schemeClr val="dk1"/>
              </a:buClr>
              <a:buSzPts val="4400"/>
              <a:buFont typeface="Comic Sans MS"/>
              <a:buNone/>
            </a:pPr>
            <a:r>
              <a:rPr lang="en-US" sz="4400" b="1" i="0" u="sng" dirty="0">
                <a:solidFill>
                  <a:schemeClr val="dk1"/>
                </a:solidFill>
                <a:latin typeface="SassoonCRInfant" panose="00000400000000000000" pitchFamily="2" charset="0"/>
                <a:sym typeface="Comic Sans MS"/>
              </a:rPr>
              <a:t>Breakdown of the day…</a:t>
            </a:r>
            <a:endParaRPr dirty="0">
              <a:latin typeface="SassoonCRInfant" panose="00000400000000000000" pitchFamily="2" charset="0"/>
            </a:endParaRPr>
          </a:p>
        </p:txBody>
      </p:sp>
      <p:sp>
        <p:nvSpPr>
          <p:cNvPr id="193" name="Google Shape;193;p5"/>
          <p:cNvSpPr txBox="1">
            <a:spLocks noGrp="1"/>
          </p:cNvSpPr>
          <p:nvPr>
            <p:ph type="body" idx="1"/>
          </p:nvPr>
        </p:nvSpPr>
        <p:spPr>
          <a:xfrm>
            <a:off x="0" y="1828800"/>
            <a:ext cx="8382000" cy="3657600"/>
          </a:xfrm>
          <a:prstGeom prst="rect">
            <a:avLst/>
          </a:prstGeom>
          <a:noFill/>
          <a:ln>
            <a:noFill/>
          </a:ln>
        </p:spPr>
        <p:txBody>
          <a:bodyPr spcFirstLastPara="1" wrap="square" lIns="91425" tIns="45700" rIns="91425" bIns="45700" anchor="t" anchorCtr="0">
            <a:noAutofit/>
          </a:bodyPr>
          <a:lstStyle/>
          <a:p>
            <a:pPr marL="342900" lvl="0">
              <a:spcBef>
                <a:spcPts val="0"/>
              </a:spcBef>
              <a:buSzPts val="2800"/>
            </a:pPr>
            <a:r>
              <a:rPr lang="en-GB" sz="2800" dirty="0">
                <a:latin typeface="SassoonCRInfant" panose="00000400000000000000" pitchFamily="2" charset="0"/>
              </a:rPr>
              <a:t>Break times will be 10:25-10:40am each day. </a:t>
            </a:r>
          </a:p>
          <a:p>
            <a:pPr marL="342900" lvl="0">
              <a:spcBef>
                <a:spcPts val="560"/>
              </a:spcBef>
              <a:buSzPts val="2800"/>
            </a:pPr>
            <a:r>
              <a:rPr lang="en-GB" sz="2800" dirty="0">
                <a:latin typeface="SassoonCRInfant" panose="00000400000000000000" pitchFamily="2" charset="0"/>
              </a:rPr>
              <a:t>Phase 3 lunchtime is 12:10-1:10pm.</a:t>
            </a:r>
          </a:p>
          <a:p>
            <a:pPr marL="342900" lvl="0">
              <a:spcBef>
                <a:spcPts val="560"/>
              </a:spcBef>
              <a:buSzPts val="2800"/>
            </a:pPr>
            <a:r>
              <a:rPr lang="en-GB" sz="2800" dirty="0">
                <a:latin typeface="SassoonCRInfant" panose="00000400000000000000" pitchFamily="2" charset="0"/>
              </a:rPr>
              <a:t>There is usually no afternoon </a:t>
            </a:r>
            <a:r>
              <a:rPr lang="en-GB" sz="2800" dirty="0" smtClean="0">
                <a:latin typeface="SassoonCRInfant" panose="00000400000000000000" pitchFamily="2" charset="0"/>
              </a:rPr>
              <a:t>playtime but we will do a ‘daily mile’ to keep children active.</a:t>
            </a:r>
            <a:endParaRPr lang="en-GB" sz="2800" dirty="0">
              <a:latin typeface="SassoonCRInfant" panose="00000400000000000000" pitchFamily="2" charset="0"/>
            </a:endParaRPr>
          </a:p>
          <a:p>
            <a:pPr marL="342900" lvl="0">
              <a:spcBef>
                <a:spcPts val="560"/>
              </a:spcBef>
              <a:buSzPts val="2800"/>
            </a:pPr>
            <a:r>
              <a:rPr lang="en-GB" sz="2800" dirty="0">
                <a:latin typeface="SassoonCRInfant" panose="00000400000000000000" pitchFamily="2" charset="0"/>
              </a:rPr>
              <a:t>Collective Worship will take place each day either in the hall or in classrooms.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98"/>
        <p:cNvGrpSpPr/>
        <p:nvPr/>
      </p:nvGrpSpPr>
      <p:grpSpPr>
        <a:xfrm>
          <a:off x="0" y="0"/>
          <a:ext cx="0" cy="0"/>
          <a:chOff x="0" y="0"/>
          <a:chExt cx="0" cy="0"/>
        </a:xfrm>
      </p:grpSpPr>
      <p:sp>
        <p:nvSpPr>
          <p:cNvPr id="199" name="Google Shape;199;p6"/>
          <p:cNvSpPr txBox="1">
            <a:spLocks noGrp="1"/>
          </p:cNvSpPr>
          <p:nvPr>
            <p:ph type="title"/>
          </p:nvPr>
        </p:nvSpPr>
        <p:spPr>
          <a:xfrm>
            <a:off x="827087" y="188912"/>
            <a:ext cx="6870700" cy="771525"/>
          </a:xfrm>
          <a:prstGeom prst="rect">
            <a:avLst/>
          </a:prstGeom>
          <a:noFill/>
          <a:ln>
            <a:noFill/>
          </a:ln>
        </p:spPr>
        <p:txBody>
          <a:bodyPr spcFirstLastPara="1" wrap="square" lIns="91425" tIns="45700" rIns="91425" bIns="45700" anchor="b" anchorCtr="0">
            <a:noAutofit/>
          </a:bodyPr>
          <a:lstStyle/>
          <a:p>
            <a:pPr marL="0" lvl="0" indent="0" algn="ctr" rtl="0">
              <a:lnSpc>
                <a:spcPct val="100000"/>
              </a:lnSpc>
              <a:spcBef>
                <a:spcPts val="0"/>
              </a:spcBef>
              <a:spcAft>
                <a:spcPts val="0"/>
              </a:spcAft>
              <a:buClr>
                <a:schemeClr val="dk1"/>
              </a:buClr>
              <a:buSzPts val="4400"/>
              <a:buFont typeface="Comic Sans MS"/>
              <a:buNone/>
            </a:pPr>
            <a:r>
              <a:rPr lang="en-US" sz="4400" b="1" i="0" u="sng" dirty="0">
                <a:solidFill>
                  <a:schemeClr val="dk1"/>
                </a:solidFill>
                <a:latin typeface="SassoonCRInfant" panose="00000400000000000000" pitchFamily="2" charset="0"/>
                <a:sym typeface="Comic Sans MS"/>
              </a:rPr>
              <a:t>Collection &amp; Drop-off</a:t>
            </a:r>
            <a:endParaRPr dirty="0">
              <a:latin typeface="SassoonCRInfant" panose="00000400000000000000" pitchFamily="2" charset="0"/>
            </a:endParaRPr>
          </a:p>
        </p:txBody>
      </p:sp>
      <p:sp>
        <p:nvSpPr>
          <p:cNvPr id="200" name="Google Shape;200;p6"/>
          <p:cNvSpPr txBox="1">
            <a:spLocks noGrp="1"/>
          </p:cNvSpPr>
          <p:nvPr>
            <p:ph type="body" idx="1"/>
          </p:nvPr>
        </p:nvSpPr>
        <p:spPr>
          <a:xfrm>
            <a:off x="290945" y="960437"/>
            <a:ext cx="8089467" cy="4289425"/>
          </a:xfrm>
          <a:prstGeom prst="rect">
            <a:avLst/>
          </a:prstGeom>
          <a:noFill/>
          <a:ln>
            <a:noFill/>
          </a:ln>
        </p:spPr>
        <p:txBody>
          <a:bodyPr spcFirstLastPara="1" wrap="square" lIns="91425" tIns="45700" rIns="91425" bIns="45700" anchor="t" anchorCtr="0">
            <a:noAutofit/>
          </a:bodyPr>
          <a:lstStyle/>
          <a:p>
            <a:pPr marL="342900" lvl="0">
              <a:lnSpc>
                <a:spcPct val="90000"/>
              </a:lnSpc>
              <a:spcBef>
                <a:spcPts val="0"/>
              </a:spcBef>
              <a:buSzPts val="2800"/>
            </a:pPr>
            <a:r>
              <a:rPr lang="en-GB" sz="2400" dirty="0">
                <a:latin typeface="SassoonCRInfant" panose="00000400000000000000" pitchFamily="2" charset="0"/>
              </a:rPr>
              <a:t>Year 4 – Blue zone door</a:t>
            </a:r>
          </a:p>
          <a:p>
            <a:pPr marL="342900" lvl="0">
              <a:lnSpc>
                <a:spcPct val="90000"/>
              </a:lnSpc>
              <a:spcBef>
                <a:spcPts val="560"/>
              </a:spcBef>
              <a:buSzPts val="2800"/>
            </a:pPr>
            <a:r>
              <a:rPr lang="en-GB" sz="2400" dirty="0">
                <a:latin typeface="SassoonCRInfant" panose="00000400000000000000" pitchFamily="2" charset="0"/>
              </a:rPr>
              <a:t>Year 5 – Green zone door</a:t>
            </a:r>
          </a:p>
          <a:p>
            <a:pPr marL="342900" lvl="0">
              <a:lnSpc>
                <a:spcPct val="90000"/>
              </a:lnSpc>
              <a:spcBef>
                <a:spcPts val="560"/>
              </a:spcBef>
              <a:buSzPts val="2800"/>
            </a:pPr>
            <a:r>
              <a:rPr lang="en-GB" sz="2400" dirty="0">
                <a:latin typeface="SassoonCRInfant" panose="00000400000000000000" pitchFamily="2" charset="0"/>
              </a:rPr>
              <a:t>Year 6 – Green zone door</a:t>
            </a:r>
            <a:br>
              <a:rPr lang="en-GB" sz="2400" dirty="0">
                <a:latin typeface="SassoonCRInfant" panose="00000400000000000000" pitchFamily="2" charset="0"/>
              </a:rPr>
            </a:br>
            <a:endParaRPr lang="en-GB" sz="2400" dirty="0">
              <a:latin typeface="SassoonCRInfant" panose="00000400000000000000" pitchFamily="2" charset="0"/>
            </a:endParaRPr>
          </a:p>
          <a:p>
            <a:pPr marL="342900" lvl="0">
              <a:lnSpc>
                <a:spcPct val="90000"/>
              </a:lnSpc>
              <a:spcBef>
                <a:spcPts val="560"/>
              </a:spcBef>
              <a:buSzPts val="2800"/>
            </a:pPr>
            <a:r>
              <a:rPr lang="en-GB" sz="2400" dirty="0">
                <a:latin typeface="SassoonCRInfant" panose="00000400000000000000" pitchFamily="2" charset="0"/>
              </a:rPr>
              <a:t>3.15pm at the doors above – please let the office know if you may be late</a:t>
            </a:r>
          </a:p>
          <a:p>
            <a:pPr marL="342900" lvl="0">
              <a:lnSpc>
                <a:spcPct val="90000"/>
              </a:lnSpc>
              <a:spcBef>
                <a:spcPts val="560"/>
              </a:spcBef>
              <a:buSzPts val="2800"/>
            </a:pPr>
            <a:r>
              <a:rPr lang="en-GB" sz="2400" dirty="0">
                <a:latin typeface="SassoonCRInfant" panose="00000400000000000000" pitchFamily="2" charset="0"/>
              </a:rPr>
              <a:t>Year 5 and 6 are allowed to walk independently to and from school WITH WRITTEN PERMISSION. This is subject to the children being responsible when walking on their own. </a:t>
            </a:r>
            <a:endParaRPr lang="en-GB" sz="2400" dirty="0">
              <a:latin typeface="SassoonCRInfant" panose="00000400000000000000" pitchFamily="2" charset="0"/>
            </a:endParaRPr>
          </a:p>
          <a:p>
            <a:pPr marL="342900" lvl="0">
              <a:lnSpc>
                <a:spcPct val="90000"/>
              </a:lnSpc>
              <a:spcBef>
                <a:spcPts val="560"/>
              </a:spcBef>
              <a:buSzPts val="2800"/>
            </a:pPr>
            <a:r>
              <a:rPr lang="en-GB" sz="2400" dirty="0" smtClean="0">
                <a:solidFill>
                  <a:schemeClr val="tx1"/>
                </a:solidFill>
                <a:latin typeface="SassoonCRInfant" panose="00000400000000000000" pitchFamily="2" charset="0"/>
              </a:rPr>
              <a:t>Year 6 will use the Year 5 permissions for the first few days until new letters have been completed. If this will need to be different in September, please let us know. </a:t>
            </a:r>
            <a:endParaRPr lang="en-GB" sz="2400" dirty="0">
              <a:solidFill>
                <a:schemeClr val="tx1"/>
              </a:solidFill>
              <a:latin typeface="SassoonCRInfant" panose="00000400000000000000" pitchFamily="2"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05"/>
        <p:cNvGrpSpPr/>
        <p:nvPr/>
      </p:nvGrpSpPr>
      <p:grpSpPr>
        <a:xfrm>
          <a:off x="0" y="0"/>
          <a:ext cx="0" cy="0"/>
          <a:chOff x="0" y="0"/>
          <a:chExt cx="0" cy="0"/>
        </a:xfrm>
      </p:grpSpPr>
      <p:sp>
        <p:nvSpPr>
          <p:cNvPr id="206" name="Google Shape;206;p7"/>
          <p:cNvSpPr txBox="1">
            <a:spLocks noGrp="1"/>
          </p:cNvSpPr>
          <p:nvPr>
            <p:ph type="title"/>
          </p:nvPr>
        </p:nvSpPr>
        <p:spPr>
          <a:xfrm>
            <a:off x="684212" y="0"/>
            <a:ext cx="6870700" cy="828675"/>
          </a:xfrm>
          <a:prstGeom prst="rect">
            <a:avLst/>
          </a:prstGeom>
          <a:noFill/>
          <a:ln>
            <a:noFill/>
          </a:ln>
        </p:spPr>
        <p:txBody>
          <a:bodyPr spcFirstLastPara="1" wrap="square" lIns="91425" tIns="45700" rIns="91425" bIns="45700" anchor="b" anchorCtr="0">
            <a:noAutofit/>
          </a:bodyPr>
          <a:lstStyle/>
          <a:p>
            <a:pPr marL="0" lvl="0" indent="0" algn="ctr" rtl="0">
              <a:lnSpc>
                <a:spcPct val="100000"/>
              </a:lnSpc>
              <a:spcBef>
                <a:spcPts val="0"/>
              </a:spcBef>
              <a:spcAft>
                <a:spcPts val="0"/>
              </a:spcAft>
              <a:buClr>
                <a:schemeClr val="dk1"/>
              </a:buClr>
              <a:buSzPts val="4400"/>
              <a:buFont typeface="Comic Sans MS"/>
              <a:buNone/>
            </a:pPr>
            <a:r>
              <a:rPr lang="en-US" sz="4400" b="1" i="0" u="sng" dirty="0">
                <a:solidFill>
                  <a:schemeClr val="dk1"/>
                </a:solidFill>
                <a:latin typeface="SassoonCRInfant" panose="00000400000000000000" pitchFamily="2" charset="0"/>
                <a:sym typeface="Comic Sans MS"/>
              </a:rPr>
              <a:t>Collection</a:t>
            </a:r>
            <a:endParaRPr dirty="0">
              <a:latin typeface="SassoonCRInfant" panose="00000400000000000000" pitchFamily="2" charset="0"/>
            </a:endParaRPr>
          </a:p>
        </p:txBody>
      </p:sp>
      <p:sp>
        <p:nvSpPr>
          <p:cNvPr id="207" name="Google Shape;207;p7"/>
          <p:cNvSpPr txBox="1">
            <a:spLocks noGrp="1"/>
          </p:cNvSpPr>
          <p:nvPr>
            <p:ph type="body" idx="1"/>
          </p:nvPr>
        </p:nvSpPr>
        <p:spPr>
          <a:xfrm>
            <a:off x="250825" y="1052512"/>
            <a:ext cx="8255866" cy="5543550"/>
          </a:xfrm>
          <a:prstGeom prst="rect">
            <a:avLst/>
          </a:prstGeom>
          <a:noFill/>
          <a:ln>
            <a:noFill/>
          </a:ln>
        </p:spPr>
        <p:txBody>
          <a:bodyPr spcFirstLastPara="1" wrap="square" lIns="91425" tIns="45700" rIns="91425" bIns="45700" anchor="t" anchorCtr="0">
            <a:noAutofit/>
          </a:bodyPr>
          <a:lstStyle/>
          <a:p>
            <a:pPr marL="342900" lvl="0" indent="-342900" algn="l" rtl="0">
              <a:lnSpc>
                <a:spcPct val="90000"/>
              </a:lnSpc>
              <a:spcBef>
                <a:spcPts val="0"/>
              </a:spcBef>
              <a:spcAft>
                <a:spcPts val="0"/>
              </a:spcAft>
              <a:buClr>
                <a:schemeClr val="dk1"/>
              </a:buClr>
              <a:buSzPts val="2800"/>
              <a:buFont typeface="Comic Sans MS"/>
              <a:buChar char="•"/>
            </a:pPr>
            <a:r>
              <a:rPr lang="en-US" sz="2800" b="0" i="0" u="none" dirty="0">
                <a:solidFill>
                  <a:schemeClr val="dk1"/>
                </a:solidFill>
                <a:latin typeface="SassoonCRInfant" panose="00000400000000000000" pitchFamily="2" charset="0"/>
                <a:sym typeface="Comic Sans MS"/>
              </a:rPr>
              <a:t>A note or phone call is </a:t>
            </a:r>
            <a:r>
              <a:rPr lang="en-US" sz="2800" b="1" i="0" u="none" dirty="0">
                <a:solidFill>
                  <a:schemeClr val="dk1"/>
                </a:solidFill>
                <a:latin typeface="SassoonCRInfant" panose="00000400000000000000" pitchFamily="2" charset="0"/>
                <a:sym typeface="Comic Sans MS"/>
              </a:rPr>
              <a:t>ESSENTIAL</a:t>
            </a:r>
            <a:r>
              <a:rPr lang="en-US" sz="2800" b="0" i="0" u="none" dirty="0">
                <a:solidFill>
                  <a:schemeClr val="dk1"/>
                </a:solidFill>
                <a:latin typeface="SassoonCRInfant" panose="00000400000000000000" pitchFamily="2" charset="0"/>
                <a:sym typeface="Comic Sans MS"/>
              </a:rPr>
              <a:t> if your child is being collected by a different person.  They will not be allowed to go if we don’t know about it!  If regular sharing, let us know at the start of the term on the permission form.</a:t>
            </a:r>
            <a:endParaRPr dirty="0">
              <a:latin typeface="SassoonCRInfant" panose="00000400000000000000" pitchFamily="2" charset="0"/>
            </a:endParaRPr>
          </a:p>
          <a:p>
            <a:pPr marL="342900" lvl="0" indent="-342900" algn="l" rtl="0">
              <a:lnSpc>
                <a:spcPct val="90000"/>
              </a:lnSpc>
              <a:spcBef>
                <a:spcPts val="560"/>
              </a:spcBef>
              <a:spcAft>
                <a:spcPts val="0"/>
              </a:spcAft>
              <a:buClr>
                <a:schemeClr val="dk1"/>
              </a:buClr>
              <a:buSzPts val="2800"/>
              <a:buFont typeface="Comic Sans MS"/>
              <a:buChar char="•"/>
            </a:pPr>
            <a:r>
              <a:rPr lang="en-US" sz="2800" b="0" i="0" u="none" dirty="0">
                <a:solidFill>
                  <a:schemeClr val="dk1"/>
                </a:solidFill>
                <a:latin typeface="SassoonCRInfant" panose="00000400000000000000" pitchFamily="2" charset="0"/>
                <a:sym typeface="Comic Sans MS"/>
              </a:rPr>
              <a:t>We encourage families to get a car park pass for </a:t>
            </a:r>
            <a:r>
              <a:rPr lang="en-US" sz="2800" b="0" i="0" u="none" dirty="0" err="1">
                <a:solidFill>
                  <a:schemeClr val="dk1"/>
                </a:solidFill>
                <a:latin typeface="SassoonCRInfant" panose="00000400000000000000" pitchFamily="2" charset="0"/>
                <a:sym typeface="Comic Sans MS"/>
              </a:rPr>
              <a:t>Iliffe</a:t>
            </a:r>
            <a:r>
              <a:rPr lang="en-US" sz="2800" b="0" i="0" u="none" dirty="0">
                <a:solidFill>
                  <a:schemeClr val="dk1"/>
                </a:solidFill>
                <a:latin typeface="SassoonCRInfant" panose="00000400000000000000" pitchFamily="2" charset="0"/>
                <a:sym typeface="Comic Sans MS"/>
              </a:rPr>
              <a:t> Way to reduce the number of cars on </a:t>
            </a:r>
            <a:r>
              <a:rPr lang="en-US" sz="2800" b="0" i="0" u="none" dirty="0" err="1">
                <a:solidFill>
                  <a:schemeClr val="dk1"/>
                </a:solidFill>
                <a:latin typeface="SassoonCRInfant" panose="00000400000000000000" pitchFamily="2" charset="0"/>
                <a:sym typeface="Comic Sans MS"/>
              </a:rPr>
              <a:t>Danescourt</a:t>
            </a:r>
            <a:r>
              <a:rPr lang="en-US" sz="2800" b="0" i="0" u="none" dirty="0">
                <a:solidFill>
                  <a:schemeClr val="dk1"/>
                </a:solidFill>
                <a:latin typeface="SassoonCRInfant" panose="00000400000000000000" pitchFamily="2" charset="0"/>
                <a:sym typeface="Comic Sans MS"/>
              </a:rPr>
              <a:t> Avenue. </a:t>
            </a:r>
            <a:endParaRPr dirty="0">
              <a:latin typeface="SassoonCRInfant" panose="00000400000000000000" pitchFamily="2" charset="0"/>
            </a:endParaRPr>
          </a:p>
          <a:p>
            <a:pPr marL="342900" lvl="0" indent="-342900" algn="l" rtl="0">
              <a:lnSpc>
                <a:spcPct val="90000"/>
              </a:lnSpc>
              <a:spcBef>
                <a:spcPts val="560"/>
              </a:spcBef>
              <a:spcAft>
                <a:spcPts val="0"/>
              </a:spcAft>
              <a:buClr>
                <a:schemeClr val="dk1"/>
              </a:buClr>
              <a:buSzPts val="2800"/>
              <a:buFont typeface="Comic Sans MS"/>
              <a:buChar char="•"/>
            </a:pPr>
            <a:r>
              <a:rPr lang="en-US" sz="2800" b="0" i="0" u="none" dirty="0">
                <a:solidFill>
                  <a:schemeClr val="dk1"/>
                </a:solidFill>
                <a:latin typeface="SassoonCRInfant" panose="00000400000000000000" pitchFamily="2" charset="0"/>
                <a:sym typeface="Comic Sans MS"/>
              </a:rPr>
              <a:t>Please remember to park respectfully and try to avoid walking across the staff car park for safety reasons.</a:t>
            </a:r>
            <a:endParaRPr dirty="0">
              <a:latin typeface="SassoonCRInfant" panose="00000400000000000000" pitchFamily="2"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12"/>
        <p:cNvGrpSpPr/>
        <p:nvPr/>
      </p:nvGrpSpPr>
      <p:grpSpPr>
        <a:xfrm>
          <a:off x="0" y="0"/>
          <a:ext cx="0" cy="0"/>
          <a:chOff x="0" y="0"/>
          <a:chExt cx="0" cy="0"/>
        </a:xfrm>
      </p:grpSpPr>
      <p:sp>
        <p:nvSpPr>
          <p:cNvPr id="213" name="Google Shape;213;p8"/>
          <p:cNvSpPr txBox="1">
            <a:spLocks noGrp="1"/>
          </p:cNvSpPr>
          <p:nvPr>
            <p:ph type="title"/>
          </p:nvPr>
        </p:nvSpPr>
        <p:spPr>
          <a:xfrm>
            <a:off x="685800" y="152400"/>
            <a:ext cx="6870700" cy="900112"/>
          </a:xfrm>
          <a:prstGeom prst="rect">
            <a:avLst/>
          </a:prstGeom>
          <a:noFill/>
          <a:ln>
            <a:noFill/>
          </a:ln>
        </p:spPr>
        <p:txBody>
          <a:bodyPr spcFirstLastPara="1" wrap="square" lIns="91425" tIns="45700" rIns="91425" bIns="45700" anchor="b" anchorCtr="0">
            <a:noAutofit/>
          </a:bodyPr>
          <a:lstStyle/>
          <a:p>
            <a:pPr marL="0" lvl="0" indent="0" algn="ctr" rtl="0">
              <a:lnSpc>
                <a:spcPct val="100000"/>
              </a:lnSpc>
              <a:spcBef>
                <a:spcPts val="0"/>
              </a:spcBef>
              <a:spcAft>
                <a:spcPts val="0"/>
              </a:spcAft>
              <a:buClr>
                <a:schemeClr val="dk1"/>
              </a:buClr>
              <a:buSzPts val="4400"/>
              <a:buFont typeface="Comic Sans MS"/>
              <a:buNone/>
            </a:pPr>
            <a:r>
              <a:rPr lang="en-US" sz="4400" b="1" i="0" u="sng" dirty="0">
                <a:solidFill>
                  <a:schemeClr val="dk1"/>
                </a:solidFill>
                <a:latin typeface="SassoonCRInfant" panose="00000400000000000000" pitchFamily="2" charset="0"/>
                <a:sym typeface="Comic Sans MS"/>
              </a:rPr>
              <a:t>Curriculum</a:t>
            </a:r>
            <a:endParaRPr dirty="0">
              <a:latin typeface="SassoonCRInfant" panose="00000400000000000000" pitchFamily="2" charset="0"/>
            </a:endParaRPr>
          </a:p>
        </p:txBody>
      </p:sp>
      <p:sp>
        <p:nvSpPr>
          <p:cNvPr id="214" name="Google Shape;214;p8"/>
          <p:cNvSpPr txBox="1">
            <a:spLocks noGrp="1"/>
          </p:cNvSpPr>
          <p:nvPr>
            <p:ph type="body" idx="1"/>
          </p:nvPr>
        </p:nvSpPr>
        <p:spPr>
          <a:xfrm>
            <a:off x="685800" y="1341437"/>
            <a:ext cx="7696200" cy="4144962"/>
          </a:xfrm>
          <a:prstGeom prst="rect">
            <a:avLst/>
          </a:prstGeom>
          <a:noFill/>
          <a:ln>
            <a:noFill/>
          </a:ln>
        </p:spPr>
        <p:txBody>
          <a:bodyPr spcFirstLastPara="1" wrap="square" lIns="91425" tIns="45700" rIns="91425" bIns="45700" anchor="t" anchorCtr="0">
            <a:noAutofit/>
          </a:bodyPr>
          <a:lstStyle/>
          <a:p>
            <a:pPr marL="342900" lvl="0" indent="-342900" algn="l" rtl="0">
              <a:lnSpc>
                <a:spcPct val="100000"/>
              </a:lnSpc>
              <a:spcBef>
                <a:spcPts val="0"/>
              </a:spcBef>
              <a:spcAft>
                <a:spcPts val="0"/>
              </a:spcAft>
              <a:buClr>
                <a:schemeClr val="dk1"/>
              </a:buClr>
              <a:buSzPts val="2800"/>
              <a:buFont typeface="Comic Sans MS"/>
              <a:buChar char="•"/>
            </a:pPr>
            <a:r>
              <a:rPr lang="en-US" sz="2800" b="0" i="0" u="none" dirty="0">
                <a:solidFill>
                  <a:schemeClr val="dk1"/>
                </a:solidFill>
                <a:latin typeface="SassoonCRInfant" panose="00000400000000000000" pitchFamily="2" charset="0"/>
                <a:sym typeface="Comic Sans MS"/>
              </a:rPr>
              <a:t>All classes in Phase 3 will be working from the National Curriculum.</a:t>
            </a:r>
            <a:endParaRPr dirty="0">
              <a:latin typeface="SassoonCRInfant" panose="00000400000000000000" pitchFamily="2" charset="0"/>
            </a:endParaRPr>
          </a:p>
          <a:p>
            <a:pPr marL="342900" lvl="0" indent="-342900" algn="l" rtl="0">
              <a:lnSpc>
                <a:spcPct val="100000"/>
              </a:lnSpc>
              <a:spcBef>
                <a:spcPts val="560"/>
              </a:spcBef>
              <a:spcAft>
                <a:spcPts val="0"/>
              </a:spcAft>
              <a:buClr>
                <a:schemeClr val="dk1"/>
              </a:buClr>
              <a:buSzPts val="2800"/>
              <a:buFont typeface="Comic Sans MS"/>
              <a:buChar char="•"/>
            </a:pPr>
            <a:r>
              <a:rPr lang="en-US" sz="2800" b="0" i="0" u="none" dirty="0">
                <a:solidFill>
                  <a:schemeClr val="dk1"/>
                </a:solidFill>
                <a:latin typeface="SassoonCRInfant" panose="00000400000000000000" pitchFamily="2" charset="0"/>
                <a:sym typeface="Comic Sans MS"/>
              </a:rPr>
              <a:t>Please see the website for all curriculum overviews in September. </a:t>
            </a:r>
            <a:endParaRPr dirty="0">
              <a:latin typeface="SassoonCRInfant" panose="00000400000000000000" pitchFamily="2" charset="0"/>
            </a:endParaRPr>
          </a:p>
          <a:p>
            <a:pPr marL="342900" lvl="0" indent="-342900" algn="l" rtl="0">
              <a:lnSpc>
                <a:spcPct val="100000"/>
              </a:lnSpc>
              <a:spcBef>
                <a:spcPts val="560"/>
              </a:spcBef>
              <a:spcAft>
                <a:spcPts val="0"/>
              </a:spcAft>
              <a:buClr>
                <a:schemeClr val="dk1"/>
              </a:buClr>
              <a:buSzPts val="2800"/>
              <a:buFont typeface="Comic Sans MS"/>
              <a:buChar char="•"/>
            </a:pPr>
            <a:r>
              <a:rPr lang="en-US" sz="2800" b="0" i="0" u="none" dirty="0">
                <a:solidFill>
                  <a:schemeClr val="dk1"/>
                </a:solidFill>
                <a:latin typeface="SassoonCRInfant" panose="00000400000000000000" pitchFamily="2" charset="0"/>
                <a:sym typeface="Comic Sans MS"/>
              </a:rPr>
              <a:t>More detailed Curriculum Information Sheets will be sent out in the first couple of weeks of each term to give a more in-depth overview of the term’s learning.</a:t>
            </a:r>
            <a:endParaRPr dirty="0">
              <a:latin typeface="SassoonCRInfant" panose="00000400000000000000" pitchFamily="2" charset="0"/>
            </a:endParaRPr>
          </a:p>
          <a:p>
            <a:pPr marL="342900" lvl="0" indent="-342900" algn="l" rtl="0">
              <a:lnSpc>
                <a:spcPct val="100000"/>
              </a:lnSpc>
              <a:spcBef>
                <a:spcPts val="560"/>
              </a:spcBef>
              <a:spcAft>
                <a:spcPts val="0"/>
              </a:spcAft>
              <a:buClr>
                <a:schemeClr val="dk1"/>
              </a:buClr>
              <a:buSzPts val="2800"/>
              <a:buFont typeface="Comic Sans MS"/>
              <a:buNone/>
            </a:pPr>
            <a:r>
              <a:rPr lang="en-US" sz="2800" b="0" i="0" u="none" dirty="0">
                <a:solidFill>
                  <a:schemeClr val="dk1"/>
                </a:solidFill>
                <a:latin typeface="Comic Sans MS"/>
                <a:ea typeface="Comic Sans MS"/>
                <a:cs typeface="Comic Sans MS"/>
                <a:sym typeface="Comic Sans MS"/>
              </a:rPr>
              <a:t> </a:t>
            </a:r>
            <a:endParaRPr dirty="0"/>
          </a:p>
          <a:p>
            <a:pPr marL="342900" lvl="0" indent="-165100" algn="l" rtl="0">
              <a:lnSpc>
                <a:spcPct val="100000"/>
              </a:lnSpc>
              <a:spcBef>
                <a:spcPts val="560"/>
              </a:spcBef>
              <a:spcAft>
                <a:spcPts val="0"/>
              </a:spcAft>
              <a:buClr>
                <a:schemeClr val="dk1"/>
              </a:buClr>
              <a:buSzPts val="2800"/>
              <a:buFont typeface="Comic Sans MS"/>
              <a:buNone/>
            </a:pPr>
            <a:endParaRPr sz="2800" b="0" i="0" u="none" dirty="0">
              <a:solidFill>
                <a:schemeClr val="dk1"/>
              </a:solidFill>
              <a:latin typeface="Comic Sans MS"/>
              <a:ea typeface="Comic Sans MS"/>
              <a:cs typeface="Comic Sans MS"/>
              <a:sym typeface="Comic Sans MS"/>
            </a:endParaRPr>
          </a:p>
          <a:p>
            <a:pPr marL="342900" lvl="0" indent="-165100" algn="l" rtl="0">
              <a:spcBef>
                <a:spcPts val="560"/>
              </a:spcBef>
              <a:spcAft>
                <a:spcPts val="0"/>
              </a:spcAft>
              <a:buClr>
                <a:schemeClr val="dk1"/>
              </a:buClr>
              <a:buSzPts val="2800"/>
              <a:buFont typeface="Comic Sans MS"/>
              <a:buNone/>
            </a:pPr>
            <a:endParaRPr sz="2800" b="0" i="0" u="none" dirty="0">
              <a:solidFill>
                <a:schemeClr val="dk1"/>
              </a:solidFill>
              <a:latin typeface="Comic Sans MS"/>
              <a:ea typeface="Comic Sans MS"/>
              <a:cs typeface="Comic Sans MS"/>
              <a:sym typeface="Comic Sans MS"/>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19"/>
        <p:cNvGrpSpPr/>
        <p:nvPr/>
      </p:nvGrpSpPr>
      <p:grpSpPr>
        <a:xfrm>
          <a:off x="0" y="0"/>
          <a:ext cx="0" cy="0"/>
          <a:chOff x="0" y="0"/>
          <a:chExt cx="0" cy="0"/>
        </a:xfrm>
      </p:grpSpPr>
      <p:sp>
        <p:nvSpPr>
          <p:cNvPr id="220" name="Google Shape;220;p9"/>
          <p:cNvSpPr txBox="1">
            <a:spLocks noGrp="1"/>
          </p:cNvSpPr>
          <p:nvPr>
            <p:ph type="title"/>
          </p:nvPr>
        </p:nvSpPr>
        <p:spPr>
          <a:xfrm>
            <a:off x="685800" y="152400"/>
            <a:ext cx="6870700" cy="900112"/>
          </a:xfrm>
          <a:prstGeom prst="rect">
            <a:avLst/>
          </a:prstGeom>
          <a:noFill/>
          <a:ln>
            <a:noFill/>
          </a:ln>
        </p:spPr>
        <p:txBody>
          <a:bodyPr spcFirstLastPara="1" wrap="square" lIns="91425" tIns="45700" rIns="91425" bIns="45700" anchor="b" anchorCtr="0">
            <a:noAutofit/>
          </a:bodyPr>
          <a:lstStyle/>
          <a:p>
            <a:pPr marL="0" lvl="0" indent="0" algn="ctr" rtl="0">
              <a:lnSpc>
                <a:spcPct val="100000"/>
              </a:lnSpc>
              <a:spcBef>
                <a:spcPts val="0"/>
              </a:spcBef>
              <a:spcAft>
                <a:spcPts val="0"/>
              </a:spcAft>
              <a:buClr>
                <a:schemeClr val="dk1"/>
              </a:buClr>
              <a:buSzPts val="4400"/>
              <a:buFont typeface="Comic Sans MS"/>
              <a:buNone/>
            </a:pPr>
            <a:r>
              <a:rPr lang="en-US" sz="4400" b="1" i="0" u="sng" dirty="0" smtClean="0">
                <a:solidFill>
                  <a:schemeClr val="dk1"/>
                </a:solidFill>
                <a:latin typeface="SassoonCRInfant" panose="00000400000000000000" pitchFamily="2" charset="0"/>
                <a:sym typeface="Comic Sans MS"/>
              </a:rPr>
              <a:t>Year 6 Topics</a:t>
            </a:r>
            <a:endParaRPr dirty="0">
              <a:latin typeface="SassoonCRInfant" panose="00000400000000000000" pitchFamily="2" charset="0"/>
            </a:endParaRPr>
          </a:p>
        </p:txBody>
      </p:sp>
      <p:sp>
        <p:nvSpPr>
          <p:cNvPr id="221" name="Google Shape;221;p9"/>
          <p:cNvSpPr txBox="1">
            <a:spLocks noGrp="1"/>
          </p:cNvSpPr>
          <p:nvPr>
            <p:ph type="body" idx="1"/>
          </p:nvPr>
        </p:nvSpPr>
        <p:spPr>
          <a:xfrm>
            <a:off x="685800" y="1341437"/>
            <a:ext cx="7696200" cy="4144962"/>
          </a:xfrm>
          <a:prstGeom prst="rect">
            <a:avLst/>
          </a:prstGeom>
          <a:noFill/>
          <a:ln>
            <a:noFill/>
          </a:ln>
        </p:spPr>
        <p:txBody>
          <a:bodyPr spcFirstLastPara="1" wrap="square" lIns="91425" tIns="45700" rIns="91425" bIns="45700" anchor="t" anchorCtr="0">
            <a:noAutofit/>
          </a:bodyPr>
          <a:lstStyle/>
          <a:p>
            <a:pPr marL="342900" lvl="0" indent="-342900" algn="l" rtl="0">
              <a:lnSpc>
                <a:spcPct val="100000"/>
              </a:lnSpc>
              <a:spcBef>
                <a:spcPts val="0"/>
              </a:spcBef>
              <a:spcAft>
                <a:spcPts val="0"/>
              </a:spcAft>
              <a:buClr>
                <a:schemeClr val="dk1"/>
              </a:buClr>
              <a:buSzPts val="3200"/>
              <a:buFont typeface="Comic Sans MS"/>
              <a:buChar char="•"/>
            </a:pPr>
            <a:r>
              <a:rPr lang="en-US" sz="3000" b="0" i="0" u="none" dirty="0">
                <a:solidFill>
                  <a:schemeClr val="dk1"/>
                </a:solidFill>
                <a:latin typeface="SassoonCRInfant" panose="00000400000000000000" pitchFamily="2" charset="0"/>
                <a:sym typeface="Comic Sans MS"/>
              </a:rPr>
              <a:t>Autumn </a:t>
            </a:r>
            <a:r>
              <a:rPr lang="en-US" sz="3000" b="0" i="0" u="none" dirty="0" smtClean="0">
                <a:solidFill>
                  <a:schemeClr val="dk1"/>
                </a:solidFill>
                <a:latin typeface="SassoonCRInfant" panose="00000400000000000000" pitchFamily="2" charset="0"/>
                <a:sym typeface="Comic Sans MS"/>
              </a:rPr>
              <a:t>Term- Blue Planet </a:t>
            </a:r>
            <a:endParaRPr sz="3000" dirty="0">
              <a:latin typeface="SassoonCRInfant" panose="00000400000000000000" pitchFamily="2" charset="0"/>
            </a:endParaRPr>
          </a:p>
          <a:p>
            <a:pPr marL="342900" lvl="0" indent="-139700" algn="l" rtl="0">
              <a:lnSpc>
                <a:spcPct val="100000"/>
              </a:lnSpc>
              <a:spcBef>
                <a:spcPts val="640"/>
              </a:spcBef>
              <a:spcAft>
                <a:spcPts val="0"/>
              </a:spcAft>
              <a:buClr>
                <a:schemeClr val="dk1"/>
              </a:buClr>
              <a:buSzPts val="3200"/>
              <a:buFont typeface="Comic Sans MS"/>
              <a:buNone/>
            </a:pPr>
            <a:endParaRPr sz="3000" b="0" i="0" u="none" dirty="0">
              <a:solidFill>
                <a:schemeClr val="dk1"/>
              </a:solidFill>
              <a:latin typeface="SassoonCRInfant" panose="00000400000000000000" pitchFamily="2" charset="0"/>
              <a:sym typeface="Comic Sans MS"/>
            </a:endParaRPr>
          </a:p>
          <a:p>
            <a:pPr marL="342900" lvl="0" indent="-342900" algn="l" rtl="0">
              <a:lnSpc>
                <a:spcPct val="100000"/>
              </a:lnSpc>
              <a:spcBef>
                <a:spcPts val="640"/>
              </a:spcBef>
              <a:spcAft>
                <a:spcPts val="0"/>
              </a:spcAft>
              <a:buClr>
                <a:schemeClr val="dk1"/>
              </a:buClr>
              <a:buSzPts val="3200"/>
              <a:buFont typeface="Comic Sans MS"/>
              <a:buChar char="•"/>
            </a:pPr>
            <a:r>
              <a:rPr lang="en-US" sz="3000" b="0" i="0" u="none" dirty="0">
                <a:solidFill>
                  <a:schemeClr val="dk1"/>
                </a:solidFill>
                <a:latin typeface="SassoonCRInfant" panose="00000400000000000000" pitchFamily="2" charset="0"/>
                <a:sym typeface="Comic Sans MS"/>
              </a:rPr>
              <a:t>Spring Term- </a:t>
            </a:r>
            <a:r>
              <a:rPr lang="en-US" sz="3000" b="0" i="0" u="none" dirty="0" smtClean="0">
                <a:solidFill>
                  <a:schemeClr val="dk1"/>
                </a:solidFill>
                <a:latin typeface="SassoonCRInfant" panose="00000400000000000000" pitchFamily="2" charset="0"/>
                <a:sym typeface="Comic Sans MS"/>
              </a:rPr>
              <a:t>World War Two</a:t>
            </a:r>
            <a:endParaRPr sz="3000" dirty="0">
              <a:latin typeface="SassoonCRInfant" panose="00000400000000000000" pitchFamily="2" charset="0"/>
            </a:endParaRPr>
          </a:p>
          <a:p>
            <a:pPr marL="342900" lvl="0" indent="-139700" algn="l" rtl="0">
              <a:lnSpc>
                <a:spcPct val="100000"/>
              </a:lnSpc>
              <a:spcBef>
                <a:spcPts val="640"/>
              </a:spcBef>
              <a:spcAft>
                <a:spcPts val="0"/>
              </a:spcAft>
              <a:buClr>
                <a:schemeClr val="dk1"/>
              </a:buClr>
              <a:buSzPts val="3200"/>
              <a:buFont typeface="Comic Sans MS"/>
              <a:buNone/>
            </a:pPr>
            <a:endParaRPr sz="3000" b="0" i="0" u="none" dirty="0">
              <a:solidFill>
                <a:schemeClr val="dk1"/>
              </a:solidFill>
              <a:latin typeface="SassoonCRInfant" panose="00000400000000000000" pitchFamily="2" charset="0"/>
              <a:sym typeface="Comic Sans MS"/>
            </a:endParaRPr>
          </a:p>
          <a:p>
            <a:pPr marL="342900" lvl="0" indent="-342900" algn="l" rtl="0">
              <a:lnSpc>
                <a:spcPct val="100000"/>
              </a:lnSpc>
              <a:spcBef>
                <a:spcPts val="640"/>
              </a:spcBef>
              <a:spcAft>
                <a:spcPts val="0"/>
              </a:spcAft>
              <a:buClr>
                <a:schemeClr val="dk1"/>
              </a:buClr>
              <a:buSzPts val="3200"/>
              <a:buFont typeface="Comic Sans MS"/>
              <a:buChar char="•"/>
            </a:pPr>
            <a:r>
              <a:rPr lang="en-US" sz="3000" b="0" i="0" u="none" dirty="0">
                <a:solidFill>
                  <a:schemeClr val="dk1"/>
                </a:solidFill>
                <a:latin typeface="SassoonCRInfant" panose="00000400000000000000" pitchFamily="2" charset="0"/>
                <a:sym typeface="Comic Sans MS"/>
              </a:rPr>
              <a:t>Summer Term- </a:t>
            </a:r>
            <a:r>
              <a:rPr lang="en-US" sz="3000" b="0" i="0" u="none" dirty="0" smtClean="0">
                <a:solidFill>
                  <a:schemeClr val="dk1"/>
                </a:solidFill>
                <a:latin typeface="SassoonCRInfant" panose="00000400000000000000" pitchFamily="2" charset="0"/>
                <a:sym typeface="Comic Sans MS"/>
              </a:rPr>
              <a:t>Moving Earth</a:t>
            </a:r>
            <a:endParaRPr sz="3000" dirty="0">
              <a:latin typeface="SassoonCRInfant" panose="00000400000000000000" pitchFamily="2" charset="0"/>
            </a:endParaRPr>
          </a:p>
          <a:p>
            <a:pPr marL="342900" lvl="0" indent="-342900" algn="l" rtl="0">
              <a:lnSpc>
                <a:spcPct val="100000"/>
              </a:lnSpc>
              <a:spcBef>
                <a:spcPts val="560"/>
              </a:spcBef>
              <a:spcAft>
                <a:spcPts val="0"/>
              </a:spcAft>
              <a:buClr>
                <a:schemeClr val="dk1"/>
              </a:buClr>
              <a:buSzPts val="2800"/>
              <a:buFont typeface="Comic Sans MS"/>
              <a:buNone/>
            </a:pPr>
            <a:r>
              <a:rPr lang="en-US" sz="3000" b="0" i="0" u="none" dirty="0">
                <a:solidFill>
                  <a:schemeClr val="dk1"/>
                </a:solidFill>
                <a:latin typeface="SassoonCRInfant" panose="00000400000000000000" pitchFamily="2" charset="0"/>
                <a:sym typeface="Comic Sans MS"/>
              </a:rPr>
              <a:t> </a:t>
            </a:r>
            <a:endParaRPr sz="3000" dirty="0">
              <a:latin typeface="SassoonCRInfant" panose="00000400000000000000" pitchFamily="2" charset="0"/>
            </a:endParaRPr>
          </a:p>
          <a:p>
            <a:pPr marL="342900" lvl="0" indent="-165100" algn="l" rtl="0">
              <a:lnSpc>
                <a:spcPct val="100000"/>
              </a:lnSpc>
              <a:spcBef>
                <a:spcPts val="560"/>
              </a:spcBef>
              <a:spcAft>
                <a:spcPts val="0"/>
              </a:spcAft>
              <a:buClr>
                <a:schemeClr val="dk1"/>
              </a:buClr>
              <a:buSzPts val="2800"/>
              <a:buFont typeface="Comic Sans MS"/>
              <a:buNone/>
            </a:pPr>
            <a:endParaRPr sz="2800" b="0" i="0" u="none" dirty="0">
              <a:solidFill>
                <a:schemeClr val="dk1"/>
              </a:solidFill>
              <a:latin typeface="Comic Sans MS"/>
              <a:ea typeface="Comic Sans MS"/>
              <a:cs typeface="Comic Sans MS"/>
              <a:sym typeface="Comic Sans MS"/>
            </a:endParaRPr>
          </a:p>
          <a:p>
            <a:pPr marL="342900" lvl="0" indent="-165100" algn="l" rtl="0">
              <a:spcBef>
                <a:spcPts val="560"/>
              </a:spcBef>
              <a:spcAft>
                <a:spcPts val="0"/>
              </a:spcAft>
              <a:buClr>
                <a:schemeClr val="dk1"/>
              </a:buClr>
              <a:buSzPts val="2800"/>
              <a:buFont typeface="Comic Sans MS"/>
              <a:buNone/>
            </a:pPr>
            <a:endParaRPr sz="2800" b="0" i="0" u="none" dirty="0">
              <a:solidFill>
                <a:schemeClr val="dk1"/>
              </a:solidFill>
              <a:latin typeface="Comic Sans MS"/>
              <a:ea typeface="Comic Sans MS"/>
              <a:cs typeface="Comic Sans MS"/>
              <a:sym typeface="Comic Sans MS"/>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1_Crayons">
  <a:themeElements>
    <a:clrScheme name="Crayons 1">
      <a:dk1>
        <a:srgbClr val="000000"/>
      </a:dk1>
      <a:lt1>
        <a:srgbClr val="FFFFFF"/>
      </a:lt1>
      <a:dk2>
        <a:srgbClr val="FF0000"/>
      </a:dk2>
      <a:lt2>
        <a:srgbClr val="FFB800"/>
      </a:lt2>
      <a:accent1>
        <a:srgbClr val="FFEF66"/>
      </a:accent1>
      <a:accent2>
        <a:srgbClr val="000000"/>
      </a:accent2>
      <a:accent3>
        <a:srgbClr val="FFFFFF"/>
      </a:accent3>
      <a:accent4>
        <a:srgbClr val="000000"/>
      </a:accent4>
      <a:accent5>
        <a:srgbClr val="FFF6B8"/>
      </a:accent5>
      <a:accent6>
        <a:srgbClr val="000000"/>
      </a:accent6>
      <a:hlink>
        <a:srgbClr val="00B200"/>
      </a:hlink>
      <a:folHlink>
        <a:srgbClr val="703D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rayons">
  <a:themeElements>
    <a:clrScheme name="Crayons 1">
      <a:dk1>
        <a:srgbClr val="000000"/>
      </a:dk1>
      <a:lt1>
        <a:srgbClr val="FFFFFF"/>
      </a:lt1>
      <a:dk2>
        <a:srgbClr val="FF0000"/>
      </a:dk2>
      <a:lt2>
        <a:srgbClr val="FFB800"/>
      </a:lt2>
      <a:accent1>
        <a:srgbClr val="FFEF66"/>
      </a:accent1>
      <a:accent2>
        <a:srgbClr val="000000"/>
      </a:accent2>
      <a:accent3>
        <a:srgbClr val="FFFFFF"/>
      </a:accent3>
      <a:accent4>
        <a:srgbClr val="000000"/>
      </a:accent4>
      <a:accent5>
        <a:srgbClr val="FFF6B8"/>
      </a:accent5>
      <a:accent6>
        <a:srgbClr val="000000"/>
      </a:accent6>
      <a:hlink>
        <a:srgbClr val="00B200"/>
      </a:hlink>
      <a:folHlink>
        <a:srgbClr val="703D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188</TotalTime>
  <Words>1349</Words>
  <Application>Microsoft Office PowerPoint</Application>
  <PresentationFormat>On-screen Show (4:3)</PresentationFormat>
  <Paragraphs>136</Paragraphs>
  <Slides>17</Slides>
  <Notes>17</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17</vt:i4>
      </vt:variant>
    </vt:vector>
  </HeadingPairs>
  <TitlesOfParts>
    <vt:vector size="22" baseType="lpstr">
      <vt:lpstr>Arial</vt:lpstr>
      <vt:lpstr>Comic Sans MS</vt:lpstr>
      <vt:lpstr>SassoonCRInfant</vt:lpstr>
      <vt:lpstr>1_Crayons</vt:lpstr>
      <vt:lpstr>Crayons</vt:lpstr>
      <vt:lpstr>Meet the Teacher Phase 3 Year 6</vt:lpstr>
      <vt:lpstr>PowerPoint Presentation</vt:lpstr>
      <vt:lpstr>PowerPoint Presentation</vt:lpstr>
      <vt:lpstr>Attendance</vt:lpstr>
      <vt:lpstr>Breakdown of the day…</vt:lpstr>
      <vt:lpstr>Collection &amp; Drop-off</vt:lpstr>
      <vt:lpstr>Collection</vt:lpstr>
      <vt:lpstr>Curriculum</vt:lpstr>
      <vt:lpstr>Year 6 Topics</vt:lpstr>
      <vt:lpstr>Office Items</vt:lpstr>
      <vt:lpstr>PowerPoint Presentation</vt:lpstr>
      <vt:lpstr>Uniform</vt:lpstr>
      <vt:lpstr>Food and Drink</vt:lpstr>
      <vt:lpstr>Home Learning</vt:lpstr>
      <vt:lpstr>Trips and Visits</vt:lpstr>
      <vt:lpstr>100 experiences</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Meet the Teacher Phase 3 Year 4</dc:title>
  <dc:creator>e.hepper</dc:creator>
  <cp:lastModifiedBy>Mrs K Langford</cp:lastModifiedBy>
  <cp:revision>18</cp:revision>
  <dcterms:created xsi:type="dcterms:W3CDTF">2010-07-13T19:26:36Z</dcterms:created>
  <dcterms:modified xsi:type="dcterms:W3CDTF">2025-06-26T11:27:56Z</dcterms:modified>
</cp:coreProperties>
</file>